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1" r:id="rId3"/>
    <p:sldId id="257" r:id="rId4"/>
    <p:sldId id="258" r:id="rId5"/>
    <p:sldId id="259" r:id="rId6"/>
    <p:sldId id="267" r:id="rId7"/>
    <p:sldId id="268" r:id="rId8"/>
    <p:sldId id="270" r:id="rId9"/>
    <p:sldId id="260" r:id="rId10"/>
    <p:sldId id="261" r:id="rId11"/>
    <p:sldId id="262" r:id="rId12"/>
    <p:sldId id="263" r:id="rId13"/>
    <p:sldId id="264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C35E78-9A64-4D2E-8377-92F3521B566B}" type="datetimeFigureOut">
              <a:rPr lang="ru-RU" smtClean="0"/>
              <a:pPr/>
              <a:t>26.11.2019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B8E47-D507-4F7F-994D-0DAE93BB59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0B8E47-D507-4F7F-994D-0DAE93BB59B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4C06-7CA1-488B-BE95-B364613DCC6E}" type="datetimeFigureOut">
              <a:rPr lang="ru-RU" smtClean="0"/>
              <a:pPr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7AF9-3B11-48CA-9598-1088D837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4C06-7CA1-488B-BE95-B364613DCC6E}" type="datetimeFigureOut">
              <a:rPr lang="ru-RU" smtClean="0"/>
              <a:pPr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7AF9-3B11-48CA-9598-1088D837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4C06-7CA1-488B-BE95-B364613DCC6E}" type="datetimeFigureOut">
              <a:rPr lang="ru-RU" smtClean="0"/>
              <a:pPr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7AF9-3B11-48CA-9598-1088D837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4C06-7CA1-488B-BE95-B364613DCC6E}" type="datetimeFigureOut">
              <a:rPr lang="ru-RU" smtClean="0"/>
              <a:pPr/>
              <a:t>26.11.2019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7AF9-3B11-48CA-9598-1088D837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4C06-7CA1-488B-BE95-B364613DCC6E}" type="datetimeFigureOut">
              <a:rPr lang="ru-RU" smtClean="0"/>
              <a:pPr/>
              <a:t>26.11.2019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7AF9-3B11-48CA-9598-1088D837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4C06-7CA1-488B-BE95-B364613DCC6E}" type="datetimeFigureOut">
              <a:rPr lang="ru-RU" smtClean="0"/>
              <a:pPr/>
              <a:t>26.11.2019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7AF9-3B11-48CA-9598-1088D837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4C06-7CA1-488B-BE95-B364613DCC6E}" type="datetimeFigureOut">
              <a:rPr lang="ru-RU" smtClean="0"/>
              <a:pPr/>
              <a:t>26.11.2019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7AF9-3B11-48CA-9598-1088D837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4C06-7CA1-488B-BE95-B364613DCC6E}" type="datetimeFigureOut">
              <a:rPr lang="ru-RU" smtClean="0"/>
              <a:pPr/>
              <a:t>26.11.2019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7AF9-3B11-48CA-9598-1088D837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4C06-7CA1-488B-BE95-B364613DCC6E}" type="datetimeFigureOut">
              <a:rPr lang="ru-RU" smtClean="0"/>
              <a:pPr/>
              <a:t>26.11.2019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7AF9-3B11-48CA-9598-1088D837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4C06-7CA1-488B-BE95-B364613DCC6E}" type="datetimeFigureOut">
              <a:rPr lang="ru-RU" smtClean="0"/>
              <a:pPr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7AF9-3B11-48CA-9598-1088D837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4C06-7CA1-488B-BE95-B364613DCC6E}" type="datetimeFigureOut">
              <a:rPr lang="ru-RU" smtClean="0"/>
              <a:pPr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7AF9-3B11-48CA-9598-1088D837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54C06-7CA1-488B-BE95-B364613DCC6E}" type="datetimeFigureOut">
              <a:rPr lang="ru-RU" smtClean="0"/>
              <a:pPr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B7AF9-3B11-48CA-9598-1088D837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ihi.ru/avtor/svetterehova2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1016956/bcc65b7a-873a-424f-a900-d69b6d145ee8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2900"/>
            <a:ext cx="9144000" cy="70009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143109" y="500063"/>
            <a:ext cx="5643601" cy="1357312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«Детский сад комбинированного вида №105»</a:t>
            </a:r>
            <a:r>
              <a:rPr lang="ru-RU" b="1" dirty="0" smtClean="0">
                <a:solidFill>
                  <a:srgbClr val="333333"/>
                </a:solidFill>
              </a:rPr>
              <a:t/>
            </a:r>
            <a:br>
              <a:rPr lang="ru-RU" b="1" dirty="0" smtClean="0">
                <a:solidFill>
                  <a:srgbClr val="333333"/>
                </a:solidFill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571604" y="1714500"/>
            <a:ext cx="6500858" cy="414337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НОД по познавательно-речевому развитию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«Малая родина. Курский край»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группе компенсирующей направленности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детей 6-7 лет</a:t>
            </a:r>
          </a:p>
          <a:p>
            <a:pPr algn="r">
              <a:buNone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r">
              <a:buNone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Остапенко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О.П., </a:t>
            </a:r>
          </a:p>
          <a:p>
            <a:pPr algn="r">
              <a:buNone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 группы </a:t>
            </a:r>
          </a:p>
          <a:p>
            <a:pPr algn="r">
              <a:buNone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компенсирующей </a:t>
            </a:r>
          </a:p>
          <a:p>
            <a:pPr algn="r">
              <a:buNone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направленности №2</a:t>
            </a:r>
            <a:endParaRPr lang="en-US" sz="1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1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Курск – 2019г.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90983/0001-001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7222" y="0"/>
            <a:ext cx="9501222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357158" y="1000108"/>
            <a:ext cx="4000528" cy="512605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Стихотворение «Родина» Николая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Дружкова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У каждого есть маленькое солнце.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На Родине заботы не томят;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На Родине и радостней поётся.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У каждого есть Родина своя,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У каждого есть дом,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где он родился,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А где родился,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там и пригодился -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Вот так у нас в народе говорят.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У каждого есть Родина своя.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4294967295"/>
          </p:nvPr>
        </p:nvSpPr>
        <p:spPr>
          <a:xfrm>
            <a:off x="4714876" y="1000108"/>
            <a:ext cx="3857652" cy="5126055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Стихотворение «Курский соловей» 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Светланы Тереховой -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Амелиной</a:t>
            </a:r>
            <a:endParaRPr lang="ru-RU" sz="29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Славит песнями край соловей,</a:t>
            </a:r>
            <a:b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Далеко за пределами знают.</a:t>
            </a:r>
            <a:b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Курский край этой пташке милей,</a:t>
            </a:r>
            <a:b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 услышать певца все мечтают.</a:t>
            </a:r>
            <a:b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Курске курский поёт соловей,</a:t>
            </a:r>
            <a:b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поёт за пределами курский.</a:t>
            </a:r>
            <a:b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трепет пеньем  приводит людей,</a:t>
            </a:r>
            <a:b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Символ гордости  птах этот русский.</a:t>
            </a:r>
            <a:b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Курский край полюбил соловей,</a:t>
            </a:r>
            <a:b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весною сюда он стремится.</a:t>
            </a:r>
            <a:b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Снова трель зазвучит для людей,</a:t>
            </a:r>
            <a:b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Чтобы каждый сумел насладиться. У каждого есть Родина своя,</a:t>
            </a:r>
            <a:endParaRPr lang="ru-RU" sz="29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90983/0001-001-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3386138" y="1071546"/>
            <a:ext cx="5114952" cy="505461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Самые особенные птицы – это курские соловьи. Некоторые исследователи полагают, что они способны издавать до 40 куплетов песни. Такой богатой мелодии нет у других птиц, поэтому мы по праву может гордиться курскими соловьями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 descr="M:\малая род\01_ZYGFOTw.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928670"/>
            <a:ext cx="2929500" cy="36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90983/0001-001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7222" y="0"/>
            <a:ext cx="9144000" cy="685800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1500166" y="274638"/>
            <a:ext cx="6729434" cy="1143000"/>
          </a:xfrm>
        </p:spPr>
        <p:txBody>
          <a:bodyPr/>
          <a:lstStyle/>
          <a:p>
            <a:r>
              <a:rPr lang="ru-RU" i="1" dirty="0" smtClean="0">
                <a:solidFill>
                  <a:srgbClr val="C00000"/>
                </a:solidFill>
              </a:rPr>
              <a:t>Флаг Курской области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6" name="Picture 2" descr="M:\малая род\1307777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0" y="1762125"/>
            <a:ext cx="4038600" cy="4202113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sz="half" idx="4294967295"/>
          </p:nvPr>
        </p:nvSpPr>
        <p:spPr>
          <a:xfrm>
            <a:off x="4357686" y="1142984"/>
            <a:ext cx="3643338" cy="528641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i="1" dirty="0" smtClean="0"/>
              <a:t>     Флаг Курской области представляет собой прямоугольное полотнище, состоящее из пяти полос: красного, серебряного, золотого, черного и красного цвета. Полосы красного цвета равновелики. Полосы серебряного, золотого и черного цвета равновелики между собой. В центре флага расположен герб Курской области. </a:t>
            </a:r>
            <a:endParaRPr lang="ru-RU" dirty="0"/>
          </a:p>
        </p:txBody>
      </p:sp>
      <p:pic>
        <p:nvPicPr>
          <p:cNvPr id="5" name="Picture 3" descr="M:\малая род\01_ZYGFOTw.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14290"/>
            <a:ext cx="1171800" cy="144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90983/0001-001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00166" y="274638"/>
            <a:ext cx="6729434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Герб Курской области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214943" y="1600200"/>
            <a:ext cx="3143272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>В серебряном щите, увенчанном короной, лазурная перевязь с тремя летящими серебряными куропатками. Щит обрамлен золотыми дубовыми листьями, перевитыми голубой лентой. В верхней части герба корона и дубовые листья соединены лентами красного цвета.</a:t>
            </a:r>
            <a:endParaRPr lang="ru-RU" dirty="0"/>
          </a:p>
        </p:txBody>
      </p:sp>
      <p:pic>
        <p:nvPicPr>
          <p:cNvPr id="5" name="Picture 3" descr="M:\малая род\01_ZYGFOTw.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1171800" cy="1440000"/>
          </a:xfrm>
          <a:prstGeom prst="rect">
            <a:avLst/>
          </a:prstGeom>
          <a:noFill/>
        </p:spPr>
      </p:pic>
      <p:pic>
        <p:nvPicPr>
          <p:cNvPr id="6" name="Picture 1" descr="M:\малая род\flag_kursk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1928802"/>
            <a:ext cx="4254545" cy="36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90983/0001-001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7222" y="0"/>
            <a:ext cx="9501222" cy="685800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b="1" i="1" u="sng" dirty="0" smtClean="0">
                <a:solidFill>
                  <a:srgbClr val="C00000"/>
                </a:solidFill>
              </a:rPr>
              <a:t>Герб города Курска</a:t>
            </a:r>
            <a:endParaRPr lang="ru-RU" dirty="0" smtClean="0">
              <a:solidFill>
                <a:srgbClr val="C00000"/>
              </a:solidFill>
            </a:endParaRPr>
          </a:p>
        </p:txBody>
      </p:sp>
      <p:pic>
        <p:nvPicPr>
          <p:cNvPr id="4" name="Picture 2" descr="M:\малая род\gerb_kursk.gif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142976" y="2000240"/>
            <a:ext cx="2897188" cy="3600450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sz="half" idx="4294967295"/>
          </p:nvPr>
        </p:nvSpPr>
        <p:spPr>
          <a:xfrm>
            <a:off x="4714876" y="1600200"/>
            <a:ext cx="3714776" cy="45259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i="1" dirty="0" smtClean="0"/>
              <a:t>          </a:t>
            </a:r>
            <a:r>
              <a:rPr lang="ru-RU" i="1" dirty="0" smtClean="0"/>
              <a:t>В </a:t>
            </a:r>
            <a:r>
              <a:rPr lang="ru-RU" i="1" dirty="0" smtClean="0"/>
              <a:t>серебряном щите </a:t>
            </a:r>
            <a:r>
              <a:rPr lang="ru-RU" i="1" dirty="0" err="1" smtClean="0"/>
              <a:t>лазуревая</a:t>
            </a:r>
            <a:r>
              <a:rPr lang="ru-RU" i="1" dirty="0" smtClean="0"/>
              <a:t> перевязь (на щите </a:t>
            </a:r>
            <a:r>
              <a:rPr lang="ru-RU" i="1" dirty="0" err="1" smtClean="0"/>
              <a:t>лазуревая</a:t>
            </a:r>
            <a:r>
              <a:rPr lang="ru-RU" i="1" dirty="0" smtClean="0"/>
              <a:t> лента с надписью "Г. Курск"), на которой изображены три летящие куропатки.</a:t>
            </a:r>
            <a:endParaRPr lang="ru-RU" dirty="0" smtClean="0"/>
          </a:p>
          <a:p>
            <a:pPr>
              <a:buNone/>
            </a:pPr>
            <a:r>
              <a:rPr lang="en-US" i="1" dirty="0" smtClean="0"/>
              <a:t>            </a:t>
            </a:r>
            <a:r>
              <a:rPr lang="ru-RU" i="1" dirty="0" smtClean="0"/>
              <a:t>Символическое </a:t>
            </a:r>
            <a:r>
              <a:rPr lang="ru-RU" i="1" dirty="0" smtClean="0"/>
              <a:t>значение цветов, используемых в гербе: серебро - символ чистоты, доброты и невинности; синий цвет - символ красоты, мягкости и величия. С куропатками связывалось происхождение названия города.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90983/0001-001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7222" y="0"/>
            <a:ext cx="9501222" cy="685800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i="1" dirty="0" smtClean="0">
                <a:solidFill>
                  <a:srgbClr val="C00000"/>
                </a:solidFill>
              </a:rPr>
              <a:t>Флаг города Курска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Picture 3" descr="M:\малая род\flag_kursk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0" y="1714500"/>
            <a:ext cx="4429125" cy="3600450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sz="half" idx="4294967295"/>
          </p:nvPr>
        </p:nvSpPr>
        <p:spPr>
          <a:xfrm>
            <a:off x="5105400" y="1142985"/>
            <a:ext cx="3538566" cy="464347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i="1" dirty="0" smtClean="0"/>
              <a:t>       Флаг города Курска представляет собой прямоугольное полотнище </a:t>
            </a:r>
            <a:r>
              <a:rPr lang="ru-RU" i="1" dirty="0" err="1" smtClean="0"/>
              <a:t>лазуревого</a:t>
            </a:r>
            <a:r>
              <a:rPr lang="ru-RU" i="1" dirty="0" smtClean="0"/>
              <a:t> цвета с диагональной полосой сине-голубого цвета. На сине-голубой полосе изображены три летящие куропатки серебряного цвета. Ширина диагональной полосы составляет одну треть ширины флага. Отношение ширины флага к его длине - 2:3.</a:t>
            </a:r>
            <a:br>
              <a:rPr lang="ru-RU" i="1" dirty="0" smtClean="0"/>
            </a:br>
            <a:r>
              <a:rPr lang="ru-RU" i="1" dirty="0" smtClean="0"/>
              <a:t>Флаг Курска разработан на основе его герба. Куропатки символизируют богатство курской природы. С ними связывается происхождение названия города.</a:t>
            </a:r>
            <a:br>
              <a:rPr lang="ru-RU" i="1" dirty="0" smtClean="0"/>
            </a:br>
            <a:r>
              <a:rPr lang="ru-RU" i="1" dirty="0" smtClean="0"/>
              <a:t>Символическое значение цветов, используемых в флаге:</a:t>
            </a:r>
            <a:br>
              <a:rPr lang="ru-RU" i="1" dirty="0" smtClean="0"/>
            </a:br>
            <a:r>
              <a:rPr lang="ru-RU" i="1" dirty="0" smtClean="0"/>
              <a:t> </a:t>
            </a:r>
            <a:r>
              <a:rPr lang="ru-RU" i="1" dirty="0" err="1" smtClean="0"/>
              <a:t>лазуревый</a:t>
            </a:r>
            <a:r>
              <a:rPr lang="ru-RU" i="1" dirty="0" smtClean="0"/>
              <a:t> - красота, мягкость, величие;</a:t>
            </a:r>
            <a:br>
              <a:rPr lang="ru-RU" i="1" dirty="0" smtClean="0"/>
            </a:br>
            <a:r>
              <a:rPr lang="ru-RU" i="1" dirty="0" smtClean="0"/>
              <a:t> сине-голубой - правда, истина, небеса;</a:t>
            </a:r>
            <a:br>
              <a:rPr lang="ru-RU" i="1" dirty="0" smtClean="0"/>
            </a:br>
            <a:r>
              <a:rPr lang="ru-RU" i="1" dirty="0" smtClean="0"/>
              <a:t> серебро - чистота, доброта, невинность.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90983/0001-001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7222" y="0"/>
            <a:ext cx="950122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357687" y="928688"/>
            <a:ext cx="4214841" cy="5143500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Гимн города Курска - музыкальная композиция утверждённая решением Курского городского Собрания от 25 июля 2007 года №360-3-РС в качестве официального символа города Курска.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Гимн Курска в обязательном порядке исполняется при вступлении в должность Главы города Курска, при открытии и закрытии заседаний Курского городского Собрания, во время церемоний встреч и проводов, посещающих город Курск с официальными визитами глав других городов, делегаций и официальных представителей других городов и регионов, а также других официальных церемоний. Гимн может также исполняться при проведении Дня города, культурно-массовых мероприятий и других торжественных случаях.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00034" y="928670"/>
            <a:ext cx="2900391" cy="5197493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Гимн города Курск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муз. Ю. Пятковского сл. В. Корнеева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Наш древний Курск, тебе земной поклон,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Святая отчая земля!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Здесь чуден колокольный звон,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Крепка курян семья.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 вырос на высоком берегу,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Хвалу тебе поем!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предки в "Слове о полку"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Помянуты добром.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 в сердце, город нашей любви,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Где так поют соловьи!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Геройский край! Над нами ясный свет!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Салют в честь гордых лет, победных лет!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Наш древний Курск, тебе земной поклон,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Святая отчая земля!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веках тебе расти и процветать,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Сильней и краше будь!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Коренная Божья Мать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Нам освещает путь!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Здесь Сейм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Тускарь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здесь родимый дом,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 не изменим курс: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Отвагой ратной и трудом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России дорог Курск!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 в сердце, город нашей любви,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Где так поют соловьи!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Геройский край! Над нами ясный свет!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Салют в честь гордых лет, победных лет!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Наш древний Курск, тебе земной поклон,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Святая отчая земля!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Святая отчая земля!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90983/0001-001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885950" y="642938"/>
            <a:ext cx="5900760" cy="1000125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</a:rPr>
              <a:t>Центральная площадь города Курска – Красная площадь.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pic>
        <p:nvPicPr>
          <p:cNvPr id="2050" name="Picture 2" descr="M:\малая род\2087097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643050"/>
            <a:ext cx="4319588" cy="2598738"/>
          </a:xfrm>
          <a:prstGeom prst="rect">
            <a:avLst/>
          </a:prstGeom>
          <a:noFill/>
        </p:spPr>
      </p:pic>
      <p:pic>
        <p:nvPicPr>
          <p:cNvPr id="5" name="Picture 3" descr="M:\малая род\01_ZYGFOTw.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214290"/>
            <a:ext cx="1171800" cy="1440000"/>
          </a:xfrm>
          <a:prstGeom prst="rect">
            <a:avLst/>
          </a:prstGeom>
          <a:noFill/>
        </p:spPr>
      </p:pic>
      <p:pic>
        <p:nvPicPr>
          <p:cNvPr id="2051" name="Picture 3" descr="M:\малая род\0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571876"/>
            <a:ext cx="4114800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90983/0001-001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28728" y="274638"/>
            <a:ext cx="6800872" cy="1143000"/>
          </a:xfrm>
        </p:spPr>
        <p:txBody>
          <a:bodyPr/>
          <a:lstStyle/>
          <a:p>
            <a:r>
              <a:rPr lang="ru-RU" i="1" u="sng" dirty="0" smtClean="0">
                <a:solidFill>
                  <a:srgbClr val="C00000"/>
                </a:solidFill>
              </a:rPr>
              <a:t>Памятник А.С.Пушкину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074" name="Picture 2" descr="M:\малая род\big-58c4546bff9367762b07aa3c-59e656d28ca82-1cuclmi-lbcvr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1357297"/>
            <a:ext cx="4007851" cy="4968000"/>
          </a:xfrm>
          <a:prstGeom prst="rect">
            <a:avLst/>
          </a:prstGeom>
          <a:noFill/>
        </p:spPr>
      </p:pic>
      <p:pic>
        <p:nvPicPr>
          <p:cNvPr id="5" name="Picture 3" descr="M:\малая род\01_ZYGFOTw.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14290"/>
            <a:ext cx="1171800" cy="144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90983/0001-001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00166" y="274638"/>
            <a:ext cx="6357982" cy="1143000"/>
          </a:xfrm>
        </p:spPr>
        <p:txBody>
          <a:bodyPr>
            <a:normAutofit fontScale="90000"/>
          </a:bodyPr>
          <a:lstStyle/>
          <a:p>
            <a:r>
              <a:rPr lang="ru-RU" i="1" u="sng" dirty="0" smtClean="0">
                <a:solidFill>
                  <a:srgbClr val="C00000"/>
                </a:solidFill>
              </a:rPr>
              <a:t>Памятник курской антоновке</a:t>
            </a:r>
            <a:endParaRPr lang="ru-RU" u="sng" dirty="0">
              <a:solidFill>
                <a:srgbClr val="C00000"/>
              </a:solidFill>
            </a:endParaRPr>
          </a:p>
        </p:txBody>
      </p:sp>
      <p:pic>
        <p:nvPicPr>
          <p:cNvPr id="4098" name="Picture 2" descr="M:\малая род\2130975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428736"/>
            <a:ext cx="6035675" cy="4525963"/>
          </a:xfrm>
          <a:prstGeom prst="rect">
            <a:avLst/>
          </a:prstGeom>
          <a:noFill/>
        </p:spPr>
      </p:pic>
      <p:pic>
        <p:nvPicPr>
          <p:cNvPr id="5" name="Picture 3" descr="M:\малая род\01_ZYGFOTw.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14290"/>
            <a:ext cx="1171800" cy="144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90983/0001-001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i="1" u="sng" dirty="0" smtClean="0">
                <a:solidFill>
                  <a:srgbClr val="C00000"/>
                </a:solidFill>
              </a:rPr>
              <a:t>Триумфальная арка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122" name="Picture 2" descr="M:\малая род\Триумфальная_арка_в_Курске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1428736"/>
            <a:ext cx="4695825" cy="4525963"/>
          </a:xfrm>
          <a:prstGeom prst="rect">
            <a:avLst/>
          </a:prstGeom>
          <a:noFill/>
        </p:spPr>
      </p:pic>
      <p:pic>
        <p:nvPicPr>
          <p:cNvPr id="5" name="Picture 3" descr="M:\малая род\01_ZYGFOTw.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14290"/>
            <a:ext cx="1171800" cy="144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90983/0001-001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i="1" u="sng" dirty="0" smtClean="0">
                <a:solidFill>
                  <a:srgbClr val="C00000"/>
                </a:solidFill>
              </a:rPr>
              <a:t>«Курский соловей»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Picture 2" descr="M:\малая род\solovey_0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1285860"/>
            <a:ext cx="6035675" cy="4525963"/>
          </a:xfrm>
          <a:prstGeom prst="rect">
            <a:avLst/>
          </a:prstGeom>
          <a:noFill/>
        </p:spPr>
      </p:pic>
      <p:pic>
        <p:nvPicPr>
          <p:cNvPr id="6" name="Picture 3" descr="M:\малая род\01_ZYGFOTw.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214290"/>
            <a:ext cx="1171800" cy="144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90983/0001-001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714480" y="1600200"/>
            <a:ext cx="450059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Малая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Родина –</a:t>
            </a:r>
            <a:b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Островок земли.</a:t>
            </a:r>
            <a:b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 окном смородина,</a:t>
            </a:r>
            <a:b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Вишни расцвели.</a:t>
            </a:r>
            <a:b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Яблоня кудрявая ,</a:t>
            </a:r>
            <a:b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под ней скамья –</a:t>
            </a:r>
            <a:b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Ласковая малая</a:t>
            </a:r>
            <a:b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Родина моя!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364</Words>
  <Application>Microsoft Office PowerPoint</Application>
  <PresentationFormat>Экран (4:3)</PresentationFormat>
  <Paragraphs>50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МУНИЦИПАЛЬНОЕ БЮДЖЕТНОЕ ДОШКОЛЬНОЕ ОБРАЗОВАТЕЛЬНОЕ УЧРЕЖДЕНИЕ «Детский сад комбинированного вида №105» </vt:lpstr>
      <vt:lpstr>Слайд 2</vt:lpstr>
      <vt:lpstr>Слайд 3</vt:lpstr>
      <vt:lpstr>Флаг Курской области</vt:lpstr>
      <vt:lpstr>Герб Курской области</vt:lpstr>
      <vt:lpstr>Герб города Курска</vt:lpstr>
      <vt:lpstr>Флаг города Курска</vt:lpstr>
      <vt:lpstr>Гимн города Курска - музыкальная композиция утверждённая решением Курского городского Собрания от 25 июля 2007 года №360-3-РС в качестве официального символа города Курска. Гимн Курска в обязательном порядке исполняется при вступлении в должность Главы города Курска, при открытии и закрытии заседаний Курского городского Собрания, во время церемоний встреч и проводов, посещающих город Курск с официальными визитами глав других городов, делегаций и официальных представителей других городов и регионов, а также других официальных церемоний. Гимн может также исполняться при проведении Дня города, культурно-массовых мероприятий и других торжественных случаях.</vt:lpstr>
      <vt:lpstr>Центральная площадь города Курска – Красная площадь. </vt:lpstr>
      <vt:lpstr>Памятник А.С.Пушкину</vt:lpstr>
      <vt:lpstr>Памятник курской антоновке</vt:lpstr>
      <vt:lpstr>Триумфальная арка</vt:lpstr>
      <vt:lpstr>«Курский соловей»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mmostapenko</dc:creator>
  <cp:lastModifiedBy>mmostapenko</cp:lastModifiedBy>
  <cp:revision>20</cp:revision>
  <dcterms:created xsi:type="dcterms:W3CDTF">2019-11-25T06:24:37Z</dcterms:created>
  <dcterms:modified xsi:type="dcterms:W3CDTF">2019-11-26T14:05:20Z</dcterms:modified>
</cp:coreProperties>
</file>