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60"/>
  </p:normalViewPr>
  <p:slideViewPr>
    <p:cSldViewPr>
      <p:cViewPr>
        <p:scale>
          <a:sx n="50" d="100"/>
          <a:sy n="50" d="100"/>
        </p:scale>
        <p:origin x="-222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0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6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4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16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32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9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6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1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5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8224-D263-4E19-9B33-54ED2295BB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568A-CD7A-465C-B79D-17FC49752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20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4868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https://drasler.ru/wp-content/uploads/2019/05/%D0%9A%D0%B0%D1%80%D1%82%D0%B8%D0%BD%D0%BA%D0%B8-%D0%B4%D0%B5%D0%B2%D0%BE%D1%87%D0%BA%D0%B0-%D0%B4%D0%B5%D0%BB%D0%B0%D0%B5%D1%82-%D0%B7%D0%B0%D1%80%D1%8F%D0%B4%D0%BA%D1%83-%D0%B4%D0%BB%D1%8F-%D0%B4%D0%B5%D1%82%D0%B5%D0%B9-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2" y="2636912"/>
            <a:ext cx="5728729" cy="369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62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15:3*10=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42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10:5*6=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</a:t>
            </a:r>
            <a:br>
              <a:rPr lang="ru-RU" dirty="0" smtClean="0"/>
            </a:br>
            <a:r>
              <a:rPr lang="ru-RU" dirty="0" smtClean="0"/>
              <a:t>ПН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63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5946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10:2*8=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</a:t>
            </a:r>
            <a:br>
              <a:rPr lang="ru-RU" dirty="0" smtClean="0"/>
            </a:br>
            <a:r>
              <a:rPr lang="ru-RU" dirty="0" smtClean="0"/>
              <a:t>ЛН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ПН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500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25:5+6=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</a:t>
            </a:r>
            <a:br>
              <a:rPr lang="ru-RU" dirty="0" smtClean="0"/>
            </a:br>
            <a:r>
              <a:rPr lang="ru-RU" dirty="0" smtClean="0"/>
              <a:t>ЛР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520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6*7+10=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ЛН</a:t>
            </a:r>
            <a:br>
              <a:rPr lang="ru-RU" dirty="0" smtClean="0"/>
            </a:br>
            <a:r>
              <a:rPr lang="ru-RU" dirty="0" smtClean="0"/>
              <a:t>ПР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85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5*3+2=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47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dirty="0" smtClean="0"/>
              <a:t>30:3-7=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42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9*2:6=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9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7*3-10=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36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4*4+5=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6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10:5*6=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16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7*8+4=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</a:t>
            </a:r>
            <a:br>
              <a:rPr lang="ru-RU" dirty="0" smtClean="0"/>
            </a:br>
            <a:r>
              <a:rPr lang="ru-RU" dirty="0" smtClean="0"/>
              <a:t>ЛН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7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ad129.ru/about/%D0%A4%D0%BE%D1%82%D0%BE%20%D0%BA%20%D0%BA%D0%BE%D0%BD%D1%81%D1%83%D0%BB%D1%8C%D1%82%D0%B0%D1%86%D0%B8%D0%B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89248"/>
            <a:ext cx="97536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9*7-13=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ЛР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300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Разминка</vt:lpstr>
      <vt:lpstr>5*3+2=    ПР   </vt:lpstr>
      <vt:lpstr>30:3-7=    ЛН   </vt:lpstr>
      <vt:lpstr>9*2:6=    ПН   </vt:lpstr>
      <vt:lpstr>7*3-10=    ЛН   </vt:lpstr>
      <vt:lpstr>4*4+5=    ЛР   </vt:lpstr>
      <vt:lpstr>10:5*6=    ЛН   </vt:lpstr>
      <vt:lpstr>7*8+4=    ПР ЛН   </vt:lpstr>
      <vt:lpstr>9*7-13=    ЛН ЛР  </vt:lpstr>
      <vt:lpstr>15:3*10=    ЛР ПР  </vt:lpstr>
      <vt:lpstr>10:5*6=    ПР ПН   </vt:lpstr>
      <vt:lpstr>10:2*8=    ПР ЛН ПН  </vt:lpstr>
      <vt:lpstr>25:5+6=    ПР ЛР ПР</vt:lpstr>
      <vt:lpstr>6*7+10=    ЛН ПР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Разминка</dc:title>
  <dc:creator>пк</dc:creator>
  <cp:lastModifiedBy>пк</cp:lastModifiedBy>
  <cp:revision>2</cp:revision>
  <dcterms:created xsi:type="dcterms:W3CDTF">2022-11-14T18:15:57Z</dcterms:created>
  <dcterms:modified xsi:type="dcterms:W3CDTF">2022-11-14T18:29:33Z</dcterms:modified>
</cp:coreProperties>
</file>