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Урок окружающего мира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257808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Что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такое </a:t>
            </a:r>
          </a:p>
          <a:p>
            <a:pPr algn="ctr">
              <a:buNone/>
            </a:pPr>
            <a:r>
              <a:rPr lang="ru-RU" sz="6600" b="1" dirty="0" smtClean="0">
                <a:solidFill>
                  <a:srgbClr val="FF0000"/>
                </a:solidFill>
              </a:rPr>
              <a:t>род</a:t>
            </a:r>
            <a:endParaRPr lang="ru-RU" sz="66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643570" y="1643050"/>
            <a:ext cx="1611339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0" b="1" dirty="0" smtClean="0">
                <a:solidFill>
                  <a:srgbClr val="FF0000"/>
                </a:solidFill>
              </a:rPr>
              <a:t>?</a:t>
            </a:r>
            <a:endParaRPr lang="ru-RU" sz="2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РОД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Последовательный </a:t>
            </a:r>
            <a:r>
              <a:rPr lang="ru-RU" b="1" dirty="0"/>
              <a:t>ряд поколений, происходящий от одного предка.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Древний </a:t>
            </a:r>
            <a:r>
              <a:rPr lang="ru-RU" b="1" dirty="0">
                <a:solidFill>
                  <a:srgbClr val="FF0000"/>
                </a:solidFill>
              </a:rPr>
              <a:t>Б</a:t>
            </a:r>
            <a:r>
              <a:rPr lang="ru-RU" b="1" dirty="0" smtClean="0">
                <a:solidFill>
                  <a:srgbClr val="FF0000"/>
                </a:solidFill>
              </a:rPr>
              <a:t>ог РОД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000108"/>
            <a:ext cx="4572032" cy="56921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Родословная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Цель: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Узнать …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Что такое родословная?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Научиться…</a:t>
            </a:r>
          </a:p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Составлять родословную.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Закончите фразы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000" b="1" dirty="0"/>
              <a:t>- Я узнал(а)…</a:t>
            </a:r>
          </a:p>
          <a:p>
            <a:r>
              <a:rPr lang="ru-RU" sz="4000" b="1" dirty="0"/>
              <a:t>- Мне было интересно…</a:t>
            </a:r>
          </a:p>
          <a:p>
            <a:r>
              <a:rPr lang="ru-RU" sz="4000" b="1" dirty="0"/>
              <a:t>- Меня удивило…</a:t>
            </a:r>
          </a:p>
          <a:p>
            <a:r>
              <a:rPr lang="ru-RU" sz="4000" b="1" dirty="0"/>
              <a:t>- Мне было трудно…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Спасибо за работу!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4" name="Picture 1" descr="C:\Users\1\Desktop\2 класс 2021\дистанционный урок\дист урок на конкурс картинки\карандаш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3810000" cy="4124325"/>
          </a:xfrm>
          <a:prstGeom prst="rect">
            <a:avLst/>
          </a:prstGeom>
          <a:noFill/>
        </p:spPr>
      </p:pic>
      <p:pic>
        <p:nvPicPr>
          <p:cNvPr id="5" name="Picture 6" descr="https://1.bp.blogspot.com/-D0bvf0Qsz0k/X1SMH3SlOaI/AAAAAAAAKAM/gqtfaZWXMP0papIJ54Pd42iIfc27M3rDQCLcBGAsYHQ/s1600/%25D0%25B7%25D0%25B2%25D0%25BE%25D0%25BD%25D0%25BE%25D0%25BA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714488"/>
            <a:ext cx="3504480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257</TotalTime>
  <Words>58</Words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Урок окружающего мира</vt:lpstr>
      <vt:lpstr>Слайд 2</vt:lpstr>
      <vt:lpstr>РОД </vt:lpstr>
      <vt:lpstr>Древний Бог РОД</vt:lpstr>
      <vt:lpstr>Родословная </vt:lpstr>
      <vt:lpstr>Закончите фразы</vt:lpstr>
      <vt:lpstr>Спасибо за работу!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27</cp:revision>
  <dcterms:created xsi:type="dcterms:W3CDTF">2022-03-01T20:09:51Z</dcterms:created>
  <dcterms:modified xsi:type="dcterms:W3CDTF">2022-03-02T00:37:35Z</dcterms:modified>
</cp:coreProperties>
</file>