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7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4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3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3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3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5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2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4DF4-5252-4633-95B8-2C2AFF70316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DC21-BC1C-497E-9B72-2F75FC82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913" y="-581025"/>
            <a:ext cx="16125825" cy="80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7563"/>
            <a:ext cx="10515600" cy="3849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Физкультминутка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8749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5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/>
              <a:t>У</a:t>
            </a:r>
            <a:r>
              <a:rPr lang="ru-RU" sz="6600" b="1" dirty="0" smtClean="0"/>
              <a:t>множение </a:t>
            </a:r>
            <a:r>
              <a:rPr lang="ru-RU" sz="6600" dirty="0" smtClean="0"/>
              <a:t>– это сложение одинаковых слагаемых.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465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Компоненты умножения:</a:t>
            </a:r>
            <a:endParaRPr lang="ru-RU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8" t="27455" r="2559" b="27120"/>
          <a:stretch/>
        </p:blipFill>
        <p:spPr>
          <a:xfrm>
            <a:off x="1904856" y="1866179"/>
            <a:ext cx="8382285" cy="29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/>
              <a:t>Д</a:t>
            </a:r>
            <a:r>
              <a:rPr lang="ru-RU" sz="6600" b="1" dirty="0" smtClean="0"/>
              <a:t>еление</a:t>
            </a:r>
            <a:r>
              <a:rPr lang="ru-RU" sz="6600" dirty="0" smtClean="0"/>
              <a:t> – это действие обратное умножению.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766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Компоненты деления: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55" t="24484" r="3355" b="12474"/>
          <a:stretch/>
        </p:blipFill>
        <p:spPr>
          <a:xfrm>
            <a:off x="2752435" y="1690688"/>
            <a:ext cx="6906017" cy="35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9641"/>
            <a:ext cx="10515600" cy="408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«числа Четные нечетные и»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2177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Тема урока: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6945"/>
            <a:ext cx="10515600" cy="3600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«Четные и нечетные числа»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4257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Цель урока: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2689"/>
            <a:ext cx="10515600" cy="4084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«Знакомство с четными и нечетными числами»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98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План урока: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1) Познакомится с понятиями «Четные и нечетные числа»</a:t>
            </a:r>
          </a:p>
          <a:p>
            <a:pPr marL="0" indent="0">
              <a:buNone/>
            </a:pPr>
            <a:r>
              <a:rPr lang="ru-RU" sz="4000" dirty="0" smtClean="0"/>
              <a:t>2) Повторить табличные случаи умножения и деления</a:t>
            </a:r>
          </a:p>
          <a:p>
            <a:pPr marL="0" indent="0">
              <a:buNone/>
            </a:pPr>
            <a:r>
              <a:rPr lang="ru-RU" sz="4000" dirty="0" smtClean="0"/>
              <a:t>3) Совершенствовать умение решать задачи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4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75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Компоненты умножения:</vt:lpstr>
      <vt:lpstr>Презентация PowerPoint</vt:lpstr>
      <vt:lpstr>Компоненты деления:</vt:lpstr>
      <vt:lpstr>Презентация PowerPoint</vt:lpstr>
      <vt:lpstr>Тема урока:</vt:lpstr>
      <vt:lpstr>Цель урока:</vt:lpstr>
      <vt:lpstr>План урока: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Калашникова Лиана</dc:creator>
  <cp:lastModifiedBy>Калашникова Лиана</cp:lastModifiedBy>
  <cp:revision>2</cp:revision>
  <dcterms:created xsi:type="dcterms:W3CDTF">2020-11-14T11:31:49Z</dcterms:created>
  <dcterms:modified xsi:type="dcterms:W3CDTF">2020-11-14T12:14:08Z</dcterms:modified>
</cp:coreProperties>
</file>