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5E996-6C9A-4517-BA5C-7A6DF46C6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A110E-EED6-425D-90EC-C82C45301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32781-FC12-40CC-B88B-ED4E4FB3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9D033-15BC-4777-AFCA-21F6C4E1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43E6-F1B4-4EE0-80B0-07B22AB4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5D6FF-3097-4FD2-ABB3-2B508271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5AD4F8-8114-4494-9072-E124C4D73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BFADD-19AC-4EDF-B0CF-2EF65BD3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1AC79-853E-4069-BE04-4CB34C1D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6A2C0-EFEE-4FD2-88B0-A770C750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8D6B1-AC4F-4900-9806-D43DD7ABF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AFC0D6-F05B-4829-9CED-894229225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F517F-CAC6-4E06-9CEB-42155A8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5AAF0-9FBF-4454-9F5D-5EC09A91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4C82D-8FB7-4FF6-A54A-01A67E7C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0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6DB51-F37B-42E0-B80D-D352C167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76BFF-14CB-4295-9200-B997D2A9C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F3205-EA54-4CA9-B4E7-EDA2E216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5A9E0-CE34-4082-A1D6-22E28F3A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60F4E-FA9A-4B2C-B8DF-2606BB5E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B9F8C-04B4-4D78-8A61-8C429B79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AEDB0-E0FB-4743-84D6-84710DC24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4781B-ABA3-4C28-980A-08013091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4C602-4EF3-406E-B956-40F5910E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DB391-313D-4106-8AE6-670E8F77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FFFCF-4BF6-4D59-B245-E41594C4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D3723-DF61-41AC-86A0-B1951B8F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3C9A36-1834-47DC-B566-F0D8C649D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142144-72DD-49F2-93AB-ACBAE7C8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F8B7B-4DAA-4868-AAA1-E9027066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3F1DB3-BB22-4131-A876-FFB47F88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5B565-2DA5-4463-BCE6-D165B317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A68-0073-421A-8B52-BC25DCC9E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C04C2-3C19-4732-BFD6-43A8F27D3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CA134C-FBFA-425C-BDEF-C69680130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09905A-576C-4356-9072-C5F6CD0C1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D91DB-7FE4-4464-8519-A52E389B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48C2E1-D31F-49BC-ACCE-DC6DFCD0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D00DEA-D887-4F7B-B65D-E083C32C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0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5EE05-6CC6-44D9-A192-6C35C0C4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BE442D-19C1-43B4-BB5D-E8BFC572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7AE5D4-CDB4-4D77-A63F-7DFE0C92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850DFA-5F4B-42B2-AC8A-A3611B29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8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51A1B7-A868-42B6-8820-28589F27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D3E116-73C1-4372-8482-11DAC59E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9573F5-F1C0-4C34-A907-378890D8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7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AF70F-D476-42C4-B7E7-AF16D127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B3A38-AD14-447A-A5CF-3A0FC019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2C3AEB-120D-4FB4-9FEF-F24734D22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8F0BDD-0732-434C-854B-F2249AFE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52D85F-2FF7-4349-84FA-C208C0E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63F8F3-75D5-46F8-B3DB-10737F07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4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CBD89-2C2E-406F-B6F4-5D100342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96ECBD-B663-45E5-991E-895F30994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6CFFE-14F2-4A4B-B1D0-EB46681BA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2C60A-1187-409E-AA14-F9945185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73AD22-39E5-4887-ACA3-E82DEDA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C914C-6D61-4A23-B4C3-51C38561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4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059B7-9637-47BE-A8A1-8A0FD3B4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41639D-E242-43BC-B646-26CFA7857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8014F-0259-4888-B763-03813D040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1F76-F693-4566-A07C-B28BE658EEB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ECD29-62BA-4CAB-AE87-FAF2C0BE6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1AF33-B261-4015-B1A8-A3270D77F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0A66B-B833-4C44-8C71-59C4FCE3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0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video" Target="../media/media2.mp4"/><Relationship Id="rId4" Type="http://schemas.microsoft.com/office/2007/relationships/media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E2A29-B2C8-41FC-94C9-BEE8FB8E7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309F1D-FDDF-4817-B7AC-D5EACC524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EE9E69B7-B47E-4222-955A-2C0CC5236F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9" name="output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059FE92E-4D01-4609-8EEC-8EB566073478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8"/>
          <a:srcRect l="13231" r="13385"/>
          <a:stretch/>
        </p:blipFill>
        <p:spPr>
          <a:xfrm>
            <a:off x="1622473" y="0"/>
            <a:ext cx="8947053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51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61"/>
    </mc:Choice>
    <mc:Fallback>
      <p:transition spd="slow" advTm="2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0">
                <p:cTn id="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028" objId="4"/>
        <p14:stopEvt time="27161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</cp:revision>
  <dcterms:created xsi:type="dcterms:W3CDTF">2022-04-20T06:33:24Z</dcterms:created>
  <dcterms:modified xsi:type="dcterms:W3CDTF">2022-04-20T07:13:53Z</dcterms:modified>
</cp:coreProperties>
</file>