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9" r:id="rId3"/>
    <p:sldId id="277" r:id="rId4"/>
    <p:sldId id="264" r:id="rId5"/>
    <p:sldId id="271" r:id="rId6"/>
    <p:sldId id="273" r:id="rId7"/>
    <p:sldId id="272" r:id="rId8"/>
    <p:sldId id="274" r:id="rId9"/>
    <p:sldId id="275" r:id="rId10"/>
    <p:sldId id="260" r:id="rId11"/>
    <p:sldId id="269" r:id="rId12"/>
    <p:sldId id="262" r:id="rId13"/>
    <p:sldId id="276" r:id="rId14"/>
    <p:sldId id="265" r:id="rId15"/>
    <p:sldId id="266" r:id="rId16"/>
    <p:sldId id="270" r:id="rId17"/>
    <p:sldId id="26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64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E00D7-A92E-4318-9E4C-5CD9A8410C74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133F2-E150-493A-A7D2-FE1D831A07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E00D7-A92E-4318-9E4C-5CD9A8410C74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133F2-E150-493A-A7D2-FE1D831A07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E00D7-A92E-4318-9E4C-5CD9A8410C74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133F2-E150-493A-A7D2-FE1D831A07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E00D7-A92E-4318-9E4C-5CD9A8410C74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133F2-E150-493A-A7D2-FE1D831A07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E00D7-A92E-4318-9E4C-5CD9A8410C74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133F2-E150-493A-A7D2-FE1D831A07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E00D7-A92E-4318-9E4C-5CD9A8410C74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133F2-E150-493A-A7D2-FE1D831A07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E00D7-A92E-4318-9E4C-5CD9A8410C74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133F2-E150-493A-A7D2-FE1D831A07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E00D7-A92E-4318-9E4C-5CD9A8410C74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133F2-E150-493A-A7D2-FE1D831A07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E00D7-A92E-4318-9E4C-5CD9A8410C74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133F2-E150-493A-A7D2-FE1D831A07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E00D7-A92E-4318-9E4C-5CD9A8410C74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133F2-E150-493A-A7D2-FE1D831A07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E00D7-A92E-4318-9E4C-5CD9A8410C74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133F2-E150-493A-A7D2-FE1D831A07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mConfetti">
          <a:fgClr>
            <a:schemeClr val="accent1"/>
          </a:fgClr>
          <a:bgClr>
            <a:schemeClr val="accent6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E00D7-A92E-4318-9E4C-5CD9A8410C74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133F2-E150-493A-A7D2-FE1D831A071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female-cry_mklyg3vo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>
            <a:extLst>
              <a:ext uri="{FF2B5EF4-FFF2-40B4-BE49-F238E27FC236}">
                <a16:creationId xmlns:a16="http://schemas.microsoft.com/office/drawing/2014/main" id="{71D6B4A6-6967-B15D-0B2E-BC06DA75FC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92741"/>
            <a:ext cx="8784976" cy="6648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6" descr="7894b6d5181c49b13a9392ad98ca8ffc-transformed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908720"/>
            <a:ext cx="9865095" cy="5877272"/>
          </a:xfr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ABB94D-F1C5-D99B-AA39-50D715D4916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4381081"/>
            <a:ext cx="6624736" cy="1840253"/>
          </a:xfrm>
          <a:prstGeom prst="rect">
            <a:avLst/>
          </a:prstGeom>
        </p:spPr>
      </p:pic>
      <p:pic>
        <p:nvPicPr>
          <p:cNvPr id="4" name="Объект 6">
            <a:extLst>
              <a:ext uri="{FF2B5EF4-FFF2-40B4-BE49-F238E27FC236}">
                <a16:creationId xmlns:a16="http://schemas.microsoft.com/office/drawing/2014/main" id="{C2AF6C60-6383-42FC-1E5B-564C51EFA3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556792"/>
            <a:ext cx="3528392" cy="50202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w0AfWAqI83o0BTOkOgzSVoH8X3078Z6rWSRRaFCm1zELeJKbT2mctYuDfBpybIieljQxxiRYpMX8jwLyeOLtgQu9VH7ObYjA8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568951" cy="6426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Объект 6">
            <a:extLst>
              <a:ext uri="{FF2B5EF4-FFF2-40B4-BE49-F238E27FC236}">
                <a16:creationId xmlns:a16="http://schemas.microsoft.com/office/drawing/2014/main" id="{C2AF6C60-6383-42FC-1E5B-564C51EFA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89040"/>
            <a:ext cx="2376264" cy="27277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6" descr="7894b6d5181c49b13a9392ad98ca8ffc-transform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860037"/>
            <a:ext cx="9144000" cy="6021288"/>
          </a:xfrm>
          <a:prstGeom prst="rect">
            <a:avLst/>
          </a:prstGeom>
        </p:spPr>
      </p:pic>
      <p:pic>
        <p:nvPicPr>
          <p:cNvPr id="6" name="Содержимое 5" descr="29cf319a-cf74-11e3-9f61-005056987a0b_a558215f-cf86-11e3-9f61-005056987a0b-transformed.png"/>
          <p:cNvPicPr>
            <a:picLocks noChangeAspect="1"/>
          </p:cNvPicPr>
          <p:nvPr/>
        </p:nvPicPr>
        <p:blipFill>
          <a:blip r:embed="rId4" cstate="print"/>
          <a:srcRect l="21362" t="72227" r="21362" b="8681"/>
          <a:stretch>
            <a:fillRect/>
          </a:stretch>
        </p:blipFill>
        <p:spPr>
          <a:xfrm>
            <a:off x="3275856" y="4869160"/>
            <a:ext cx="4824536" cy="1296144"/>
          </a:xfrm>
          <a:prstGeom prst="flowChartTerminator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71945F-CD68-81FF-4241-47AED5F29B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4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908" y="4014418"/>
            <a:ext cx="3888432" cy="1133420"/>
          </a:xfrm>
          <a:prstGeom prst="rect">
            <a:avLst/>
          </a:prstGeom>
        </p:spPr>
      </p:pic>
      <p:pic>
        <p:nvPicPr>
          <p:cNvPr id="5" name="Объект 6">
            <a:extLst>
              <a:ext uri="{FF2B5EF4-FFF2-40B4-BE49-F238E27FC236}">
                <a16:creationId xmlns:a16="http://schemas.microsoft.com/office/drawing/2014/main" id="{C2AF6C60-6383-42FC-1E5B-564C51EFA3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556792"/>
            <a:ext cx="4026078" cy="48965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6">
            <a:extLst>
              <a:ext uri="{FF2B5EF4-FFF2-40B4-BE49-F238E27FC236}">
                <a16:creationId xmlns:a16="http://schemas.microsoft.com/office/drawing/2014/main" id="{C2AF6C60-6383-42FC-1E5B-564C51EFA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005064"/>
            <a:ext cx="1955761" cy="2409131"/>
          </a:xfrm>
          <a:prstGeom prst="rect">
            <a:avLst/>
          </a:prstGeom>
        </p:spPr>
      </p:pic>
      <p:pic>
        <p:nvPicPr>
          <p:cNvPr id="6" name="Содержимое 5" descr="rainbow-pot-of-gold-clip-art-black-and-white-free-image-187486-LgxKVAM8z-transform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24544" y="-243408"/>
            <a:ext cx="9793088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0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6" descr="7894b6d5181c49b13a9392ad98ca8ffc-transformed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53331" y="804226"/>
            <a:ext cx="8964488" cy="6021288"/>
          </a:xfrm>
        </p:spPr>
      </p:pic>
      <p:pic>
        <p:nvPicPr>
          <p:cNvPr id="8" name="Содержимое 5" descr="29cf319a-cf74-11e3-9f61-005056987a0b_a558215f-cf86-11e3-9f61-005056987a0b-transformed.png"/>
          <p:cNvPicPr>
            <a:picLocks noChangeAspect="1"/>
          </p:cNvPicPr>
          <p:nvPr/>
        </p:nvPicPr>
        <p:blipFill>
          <a:blip r:embed="rId4" cstate="print"/>
          <a:srcRect l="21362" t="72227" r="21362" b="8681"/>
          <a:stretch>
            <a:fillRect/>
          </a:stretch>
        </p:blipFill>
        <p:spPr>
          <a:xfrm>
            <a:off x="3262366" y="4856478"/>
            <a:ext cx="5040560" cy="1368152"/>
          </a:xfrm>
          <a:prstGeom prst="flowChartTerminator">
            <a:avLst/>
          </a:prstGeom>
        </p:spPr>
      </p:pic>
      <p:pic>
        <p:nvPicPr>
          <p:cNvPr id="12" name="Содержимое 5" descr="29cf319a-cf74-11e3-9f61-005056987a0b_a558215f-cf86-11e3-9f61-005056987a0b-transformed.png"/>
          <p:cNvPicPr>
            <a:picLocks noChangeAspect="1"/>
          </p:cNvPicPr>
          <p:nvPr/>
        </p:nvPicPr>
        <p:blipFill>
          <a:blip r:embed="rId4" cstate="print"/>
          <a:srcRect l="25455" t="57058" r="25454" b="25577"/>
          <a:stretch>
            <a:fillRect/>
          </a:stretch>
        </p:blipFill>
        <p:spPr>
          <a:xfrm>
            <a:off x="3586402" y="4031904"/>
            <a:ext cx="4392488" cy="1224136"/>
          </a:xfrm>
          <a:prstGeom prst="flowChartTerminator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DE8BE9-F8AE-C825-1BD2-5C9E50D239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6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438" y="2924944"/>
            <a:ext cx="3744416" cy="1548172"/>
          </a:xfrm>
          <a:prstGeom prst="rect">
            <a:avLst/>
          </a:prstGeom>
        </p:spPr>
      </p:pic>
      <p:pic>
        <p:nvPicPr>
          <p:cNvPr id="6" name="Объект 6">
            <a:extLst>
              <a:ext uri="{FF2B5EF4-FFF2-40B4-BE49-F238E27FC236}">
                <a16:creationId xmlns:a16="http://schemas.microsoft.com/office/drawing/2014/main" id="{C2AF6C60-6383-42FC-1E5B-564C51EFA3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0" y="1088740"/>
            <a:ext cx="3627314" cy="55446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EAE5C2-C45E-0EAD-4788-EEC514B4846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861629"/>
            <a:ext cx="8498561" cy="6023370"/>
          </a:xfrm>
          <a:prstGeom prst="rect">
            <a:avLst/>
          </a:prstGeom>
        </p:spPr>
      </p:pic>
      <p:pic>
        <p:nvPicPr>
          <p:cNvPr id="6" name="Содержимое 5" descr="29cf319a-cf74-11e3-9f61-005056987a0b_a558215f-cf86-11e3-9f61-005056987a0b-transformed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997982" y="970682"/>
            <a:ext cx="7920880" cy="5805264"/>
          </a:xfrm>
        </p:spPr>
      </p:pic>
      <p:pic>
        <p:nvPicPr>
          <p:cNvPr id="4" name="Объект 6">
            <a:extLst>
              <a:ext uri="{FF2B5EF4-FFF2-40B4-BE49-F238E27FC236}">
                <a16:creationId xmlns:a16="http://schemas.microsoft.com/office/drawing/2014/main" id="{C2AF6C60-6383-42FC-1E5B-564C51EFA3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6" y="1340768"/>
            <a:ext cx="3618671" cy="5328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9A20DE1F-EE8E-BB45-6C46-89D48ACED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6515" y="224644"/>
            <a:ext cx="8670969" cy="6408712"/>
          </a:xfrm>
          <a:prstGeom prst="rect">
            <a:avLst/>
          </a:prstGeom>
        </p:spPr>
      </p:pic>
      <p:pic>
        <p:nvPicPr>
          <p:cNvPr id="3" name="Объект 6">
            <a:extLst>
              <a:ext uri="{FF2B5EF4-FFF2-40B4-BE49-F238E27FC236}">
                <a16:creationId xmlns:a16="http://schemas.microsoft.com/office/drawing/2014/main" id="{C2AF6C60-6383-42FC-1E5B-564C51EFA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17032"/>
            <a:ext cx="2304256" cy="272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6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35DE26D-9CD5-A854-54C9-8DF3BF544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622160"/>
            <a:ext cx="3024336" cy="441110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emale-cry_mklyg3v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11560" y="476672"/>
            <a:ext cx="244475" cy="244475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C2AF6C60-6383-42FC-1E5B-564C51EFA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356992"/>
            <a:ext cx="3189866" cy="3265815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FA8707-2B1D-8F8C-6C77-D83C12136A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57" l="20000" r="78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661248"/>
            <a:ext cx="288032" cy="29443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20A352B-DA35-04FC-3883-63897EC97AC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35896" y="5157193"/>
            <a:ext cx="282384" cy="28803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FBB6D51-968D-E92A-728B-EB38E48EB83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43808" y="5085184"/>
            <a:ext cx="288032" cy="29379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F16A284-AFB8-5DC1-465B-3CF77FB8FD2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59832" y="5373216"/>
            <a:ext cx="381554" cy="389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429000"/>
            <a:ext cx="3188484" cy="32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7894b6d5181c49b13a9392ad98ca8ffc-transformed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91680" y="836712"/>
            <a:ext cx="8496943" cy="6021288"/>
          </a:xfrm>
        </p:spPr>
      </p:pic>
      <p:pic>
        <p:nvPicPr>
          <p:cNvPr id="3" name="Объект 6">
            <a:extLst>
              <a:ext uri="{FF2B5EF4-FFF2-40B4-BE49-F238E27FC236}">
                <a16:creationId xmlns:a16="http://schemas.microsoft.com/office/drawing/2014/main" id="{C2AF6C60-6383-42FC-1E5B-564C51EFA3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93" y="1196752"/>
            <a:ext cx="4427985" cy="5534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FF8A665-F9EB-58DD-1443-027BEC22FD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73"/>
          <a:stretch/>
        </p:blipFill>
        <p:spPr>
          <a:xfrm>
            <a:off x="71500" y="138545"/>
            <a:ext cx="9001000" cy="6525610"/>
          </a:xfrm>
        </p:spPr>
      </p:pic>
      <p:pic>
        <p:nvPicPr>
          <p:cNvPr id="3" name="Объект 6">
            <a:extLst>
              <a:ext uri="{FF2B5EF4-FFF2-40B4-BE49-F238E27FC236}">
                <a16:creationId xmlns:a16="http://schemas.microsoft.com/office/drawing/2014/main" id="{C2AF6C60-6383-42FC-1E5B-564C51EFA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658" y="3429000"/>
            <a:ext cx="2997589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0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23-03-22_18-57-40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7910" t="6523" r="7132" b="5141"/>
          <a:stretch/>
        </p:blipFill>
        <p:spPr>
          <a:xfrm>
            <a:off x="1187624" y="188640"/>
            <a:ext cx="6777787" cy="6507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621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F63D116-5334-2245-1848-226B890D91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7" t="1703" r="1096" b="1705"/>
          <a:stretch/>
        </p:blipFill>
        <p:spPr>
          <a:xfrm>
            <a:off x="899592" y="188640"/>
            <a:ext cx="7200800" cy="6523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094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74b12a4409d3e5ca94ee321ffaa4b1d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623" t="24497" r="11816"/>
          <a:stretch>
            <a:fillRect/>
          </a:stretch>
        </p:blipFill>
        <p:spPr>
          <a:xfrm>
            <a:off x="179512" y="260648"/>
            <a:ext cx="8770017" cy="6402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32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23-03-22_18-57-08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42958" t="32124" r="33618" b="27252"/>
          <a:stretch/>
        </p:blipFill>
        <p:spPr>
          <a:xfrm>
            <a:off x="1259632" y="224546"/>
            <a:ext cx="6840760" cy="6462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98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0</Words>
  <Application>Microsoft Office PowerPoint</Application>
  <PresentationFormat>Экран (4:3)</PresentationFormat>
  <Paragraphs>0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Administrator</cp:lastModifiedBy>
  <cp:revision>23</cp:revision>
  <dcterms:created xsi:type="dcterms:W3CDTF">2023-03-12T06:05:48Z</dcterms:created>
  <dcterms:modified xsi:type="dcterms:W3CDTF">2023-03-29T11:30:53Z</dcterms:modified>
</cp:coreProperties>
</file>