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65" r:id="rId7"/>
    <p:sldId id="258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3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00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2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2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8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3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2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8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8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A94C-4FF2-486F-A049-A8D6CD8918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3E08-5A05-4EB0-87CD-1FF525CC3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10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9688B-BE39-4EB6-A42B-774CAC5F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745725"/>
            <a:ext cx="8791575" cy="17932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Михаил Васильевич Ломоносов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2A4199-B8F4-40F0-A143-C1C584BB4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текст,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C0AB203-76FB-49CB-98BB-8CBBCA98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18" y="2660605"/>
            <a:ext cx="4592918" cy="38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EECD6-6335-4078-A6A0-F360C36F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Спасибо за внимание</a:t>
            </a:r>
            <a:br>
              <a:rPr lang="ru-RU" sz="53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53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8670BD-D688-4A90-A7A7-73BC1EBA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Изображение выглядит как текст, человек, групп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D7AFAB1-7BD4-4026-8A52-BA3BE18E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7" y="2249487"/>
            <a:ext cx="4581525" cy="34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12213-7F86-44F6-9DC6-B9D894BE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Объект 4" descr="Изображение выглядит как текст, челове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84A68153-1037-48F3-9CCA-E5C833D74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2401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A56C79-20B3-4DCB-84D6-BCFA0B90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ru-RU" dirty="0"/>
              <a:t>Это великий русский учёный, химик, физик, художник, историк, поэт и писатель, труды которого известные во всём мире.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50ED-9B99-4B39-8B57-C3D19252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Отец М. В. Ломоносова владел небольшим парусным судном, который  назывался «Святой Архангел Михаил»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F43839-6856-4F52-A056-90D0BCFCD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23090" r="13245"/>
          <a:stretch/>
        </p:blipFill>
        <p:spPr>
          <a:xfrm>
            <a:off x="3506679" y="2593253"/>
            <a:ext cx="4971495" cy="3832659"/>
          </a:xfrm>
        </p:spPr>
      </p:pic>
    </p:spTree>
    <p:extLst>
      <p:ext uri="{BB962C8B-B14F-4D97-AF65-F5344CB8AC3E}">
        <p14:creationId xmlns:p14="http://schemas.microsoft.com/office/powerpoint/2010/main" val="12012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13A3F-D593-49BC-A24F-B8075C23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 В. Ломоносов с ранних лет любил выходить с отцом в море</a:t>
            </a:r>
          </a:p>
        </p:txBody>
      </p:sp>
      <p:pic>
        <p:nvPicPr>
          <p:cNvPr id="5" name="Объект 4" descr="Изображение выглядит как текст, книга, визитка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F5F40395-3CE7-435E-86E7-6FBE1CEF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8024" r="5949" b="12640"/>
          <a:stretch/>
        </p:blipFill>
        <p:spPr>
          <a:xfrm>
            <a:off x="904875" y="2180450"/>
            <a:ext cx="4943475" cy="3284537"/>
          </a:xfrm>
        </p:spPr>
      </p:pic>
      <p:pic>
        <p:nvPicPr>
          <p:cNvPr id="7" name="Рисунок 6" descr="Изображение выглядит как текст, мужчина, транспор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46FCFE3-1548-40ED-8848-FF0EEA6C4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097088"/>
            <a:ext cx="4706266" cy="3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5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AD0E-1127-4CB7-8351-971EC2DF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Проспект Ломоносова в Архангельске</a:t>
            </a:r>
          </a:p>
        </p:txBody>
      </p:sp>
      <p:pic>
        <p:nvPicPr>
          <p:cNvPr id="5" name="Объект 4" descr="Изображение выглядит как небо, внешний, снег, день&#10;&#10;Автоматически созданное описание">
            <a:extLst>
              <a:ext uri="{FF2B5EF4-FFF2-40B4-BE49-F238E27FC236}">
                <a16:creationId xmlns:a16="http://schemas.microsoft.com/office/drawing/2014/main" id="{471F6AB3-D67C-44D0-8FB5-6C8D2379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8" y="2452538"/>
            <a:ext cx="5584996" cy="2879764"/>
          </a:xfrm>
        </p:spPr>
      </p:pic>
      <p:pic>
        <p:nvPicPr>
          <p:cNvPr id="7" name="Рисунок 6" descr="Изображение выглядит как текст, небо, внешний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2FD615F1-E9CB-493A-AE20-324A051A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63" y="2183907"/>
            <a:ext cx="4005592" cy="31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28C3E-0BCF-40E8-BE12-4B8EF595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Памятник М. В. Ломоносову</a:t>
            </a:r>
          </a:p>
        </p:txBody>
      </p:sp>
      <p:pic>
        <p:nvPicPr>
          <p:cNvPr id="5" name="Объект 4" descr="Изображение выглядит как дерево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BBC3443-7C07-4E75-8F9F-946ECBD2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0" y="1802437"/>
            <a:ext cx="6655567" cy="4437045"/>
          </a:xfrm>
        </p:spPr>
      </p:pic>
    </p:spTree>
    <p:extLst>
      <p:ext uri="{BB962C8B-B14F-4D97-AF65-F5344CB8AC3E}">
        <p14:creationId xmlns:p14="http://schemas.microsoft.com/office/powerpoint/2010/main" val="17720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D3568-1A57-49E6-BFB5-98204370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14001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Ломоносов идёт учиться в Москву</a:t>
            </a:r>
          </a:p>
        </p:txBody>
      </p:sp>
      <p:pic>
        <p:nvPicPr>
          <p:cNvPr id="5" name="Объект 4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A049760-BC0D-4273-AEBE-1E4174526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879926"/>
            <a:ext cx="3559870" cy="4764646"/>
          </a:xfrm>
        </p:spPr>
      </p:pic>
    </p:spTree>
    <p:extLst>
      <p:ext uri="{BB962C8B-B14F-4D97-AF65-F5344CB8AC3E}">
        <p14:creationId xmlns:p14="http://schemas.microsoft.com/office/powerpoint/2010/main" val="321108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6D51E-0D8B-4049-B1AA-334CFCD1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Ломоносов учиться в Москве</a:t>
            </a:r>
          </a:p>
        </p:txBody>
      </p:sp>
      <p:pic>
        <p:nvPicPr>
          <p:cNvPr id="5" name="Объект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46122C9-EE14-42FF-BFEF-A3B996F1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76121"/>
            <a:ext cx="3782675" cy="3541712"/>
          </a:xfrm>
        </p:spPr>
      </p:pic>
      <p:pic>
        <p:nvPicPr>
          <p:cNvPr id="11" name="Рисунок 10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C6C4483-4735-43D6-8912-3705908CA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67" y="2276121"/>
            <a:ext cx="5830597" cy="34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CD7F1-41C0-4C56-975E-13336E9C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9550"/>
            <a:ext cx="9905998" cy="11620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Ломоносов ставит опыты</a:t>
            </a:r>
          </a:p>
        </p:txBody>
      </p:sp>
      <p:pic>
        <p:nvPicPr>
          <p:cNvPr id="5" name="Объект 4" descr="Изображение выглядит как текст, внутренний, стол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7A05F492-A824-4616-BC63-8D579F31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1" y="1155133"/>
            <a:ext cx="3926400" cy="2944800"/>
          </a:xfr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21A9B6C-039A-49D4-833F-6BFB91D1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91" y="1219199"/>
            <a:ext cx="4325426" cy="28807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CF5B643-27E4-4ABD-8A93-C8A86A620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3" y="3840563"/>
            <a:ext cx="3766728" cy="27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9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</TotalTime>
  <Words>87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Tw Cen MT</vt:lpstr>
      <vt:lpstr>Контур</vt:lpstr>
      <vt:lpstr>Михаил Васильевич Ломоносов</vt:lpstr>
      <vt:lpstr>Презентация PowerPoint</vt:lpstr>
      <vt:lpstr>Отец М. В. Ломоносова владел небольшим парусным судном, который  назывался «Святой Архангел Михаил»</vt:lpstr>
      <vt:lpstr>М. В. Ломоносов с ранних лет любил выходить с отцом в море</vt:lpstr>
      <vt:lpstr>Проспект Ломоносова в Архангельске</vt:lpstr>
      <vt:lpstr>Памятник М. В. Ломоносову</vt:lpstr>
      <vt:lpstr>Ломоносов идёт учиться в Москву</vt:lpstr>
      <vt:lpstr>Ломоносов учиться в Москве</vt:lpstr>
      <vt:lpstr>Ломоносов ставит опыты</vt:lpstr>
      <vt:lpstr>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Ломоносов</dc:title>
  <dc:creator>Щулепова Ксения Валерьевна</dc:creator>
  <cp:lastModifiedBy>Щулепова Ксения Валерьевна</cp:lastModifiedBy>
  <cp:revision>7</cp:revision>
  <dcterms:created xsi:type="dcterms:W3CDTF">2021-03-29T12:03:42Z</dcterms:created>
  <dcterms:modified xsi:type="dcterms:W3CDTF">2021-04-01T18:59:49Z</dcterms:modified>
</cp:coreProperties>
</file>