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58" r:id="rId5"/>
    <p:sldId id="261" r:id="rId6"/>
    <p:sldId id="267" r:id="rId7"/>
    <p:sldId id="262" r:id="rId8"/>
    <p:sldId id="263" r:id="rId9"/>
    <p:sldId id="260" r:id="rId10"/>
    <p:sldId id="268" r:id="rId11"/>
    <p:sldId id="269" r:id="rId12"/>
    <p:sldId id="270" r:id="rId13"/>
    <p:sldId id="271" r:id="rId14"/>
    <p:sldId id="266" r:id="rId15"/>
    <p:sldId id="273" r:id="rId16"/>
    <p:sldId id="272" r:id="rId17"/>
    <p:sldId id="274" r:id="rId18"/>
    <p:sldId id="25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3" d="100"/>
          <a:sy n="93" d="100"/>
        </p:scale>
        <p:origin x="-870" y="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10A1-ACE9-4D3C-A21A-FC74D88120D4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9821-EF2E-4350-B482-F19D75875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10A1-ACE9-4D3C-A21A-FC74D88120D4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9821-EF2E-4350-B482-F19D75875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10A1-ACE9-4D3C-A21A-FC74D88120D4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9821-EF2E-4350-B482-F19D75875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10A1-ACE9-4D3C-A21A-FC74D88120D4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9821-EF2E-4350-B482-F19D75875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10A1-ACE9-4D3C-A21A-FC74D88120D4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9821-EF2E-4350-B482-F19D75875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10A1-ACE9-4D3C-A21A-FC74D88120D4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9821-EF2E-4350-B482-F19D75875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10A1-ACE9-4D3C-A21A-FC74D88120D4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9821-EF2E-4350-B482-F19D75875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10A1-ACE9-4D3C-A21A-FC74D88120D4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9821-EF2E-4350-B482-F19D75875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10A1-ACE9-4D3C-A21A-FC74D88120D4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9821-EF2E-4350-B482-F19D75875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10A1-ACE9-4D3C-A21A-FC74D88120D4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9821-EF2E-4350-B482-F19D75875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10A1-ACE9-4D3C-A21A-FC74D88120D4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9821-EF2E-4350-B482-F19D75875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C10A1-ACE9-4D3C-A21A-FC74D88120D4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99821-EF2E-4350-B482-F19D75875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9814/134091466.18a/0_fadf2_4216466e_S" TargetMode="External"/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9821/16969765.227/0_8efa6_276815e0_orig.png" TargetMode="External"/><Relationship Id="rId5" Type="http://schemas.openxmlformats.org/officeDocument/2006/relationships/hyperlink" Target="http://img-fotki.yandex.ru/get/9155/16969765.15d/0_7b06f_b37e0dde_L.png" TargetMode="External"/><Relationship Id="rId4" Type="http://schemas.openxmlformats.org/officeDocument/2006/relationships/hyperlink" Target="http://img-fotki.yandex.ru/get/9512/16969765.1e5/0_8b9fe_7fac2a3d_L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500034" y="1857364"/>
            <a:ext cx="8215370" cy="2130653"/>
            <a:chOff x="1115616" y="2932317"/>
            <a:chExt cx="7165477" cy="260430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932317"/>
              <a:ext cx="7165477" cy="12414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089" y="5085184"/>
              <a:ext cx="5084703" cy="451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3" name="Рукописные данные 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4725" y="5784850"/>
            <a:ext cx="7938" cy="0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071538" y="1214422"/>
            <a:ext cx="7858180" cy="3785652"/>
          </a:xfrm>
          <a:prstGeom prst="rect">
            <a:avLst/>
          </a:prstGeom>
          <a:ln w="28575"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рок ИЗО</a:t>
            </a:r>
            <a:r>
              <a:rPr kumimoji="0" lang="ru-RU" sz="2000" b="1" i="0" u="none" strike="noStrike" normalizeH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Тема</a:t>
            </a: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Кляксография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</a:p>
          <a:p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Тип урока: Урок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открытия новых знаний</a:t>
            </a: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normalizeH="0" baseline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Автор: </a:t>
            </a:r>
            <a:r>
              <a:rPr kumimoji="0" lang="ru-RU" sz="1400" b="1" i="0" u="none" strike="noStrike" normalizeH="0" baseline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Хорланова</a:t>
            </a:r>
            <a:r>
              <a:rPr kumimoji="0" lang="ru-RU" sz="1400" b="1" i="0" u="none" strike="noStrike" normalizeH="0" baseline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Марина Николаевна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endParaRPr kumimoji="0" lang="ru-RU" sz="2000" b="1" i="0" u="none" strike="noStrike" normalizeH="0" baseline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85918" y="357166"/>
            <a:ext cx="714380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МБОУ «Петропавловская СОШ им. Героя Советского Союза Жукова Д.А.»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 DNS\Desktop\альбом-картинки-для-рисования-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57029">
            <a:off x="661481" y="631384"/>
            <a:ext cx="3969485" cy="2977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5" name="Picture 3" descr="C:\Users\User DNS\Desktop\8-240-cvet-bez-1200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98590">
            <a:off x="4983398" y="629878"/>
            <a:ext cx="2927046" cy="1951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C:\Users\User DNS\Desktop\maxresdefault.jpg"/>
          <p:cNvPicPr>
            <a:picLocks noChangeAspect="1" noChangeArrowheads="1"/>
          </p:cNvPicPr>
          <p:nvPr/>
        </p:nvPicPr>
        <p:blipFill>
          <a:blip r:embed="rId4"/>
          <a:srcRect l="10199" r="8213"/>
          <a:stretch>
            <a:fillRect/>
          </a:stretch>
        </p:blipFill>
        <p:spPr bwMode="auto">
          <a:xfrm>
            <a:off x="4143372" y="2928934"/>
            <a:ext cx="3419406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7" name="Picture 5" descr="C:\Users\User DNS\Desktop\salfetki-zheltye.jpg"/>
          <p:cNvPicPr>
            <a:picLocks noChangeAspect="1" noChangeArrowheads="1"/>
          </p:cNvPicPr>
          <p:nvPr/>
        </p:nvPicPr>
        <p:blipFill>
          <a:blip r:embed="rId5" cstate="print"/>
          <a:srcRect t="13241" r="4108" b="18264"/>
          <a:stretch>
            <a:fillRect/>
          </a:stretch>
        </p:blipFill>
        <p:spPr bwMode="auto">
          <a:xfrm>
            <a:off x="857224" y="3929066"/>
            <a:ext cx="300039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 DNS\Desktop\png-transparent-used-book-open-book-angle-white-comic-book.png"/>
          <p:cNvPicPr>
            <a:picLocks noChangeAspect="1" noChangeArrowheads="1"/>
          </p:cNvPicPr>
          <p:nvPr/>
        </p:nvPicPr>
        <p:blipFill>
          <a:blip r:embed="rId2"/>
          <a:srcRect r="385" b="8546"/>
          <a:stretch>
            <a:fillRect/>
          </a:stretch>
        </p:blipFill>
        <p:spPr bwMode="auto">
          <a:xfrm rot="20426482">
            <a:off x="861508" y="1546095"/>
            <a:ext cx="7206671" cy="3401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79" name="Picture 3" descr="C:\Users\User DNS\Desktop\1668033653_baback-club-p-kistochka-risunok-krasivo-2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000108"/>
            <a:ext cx="3911587" cy="39115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 DNS\Desktop\png-clipart-navy-blue-juice-splash-watercolor-painting-miscellaneous.png"/>
          <p:cNvPicPr>
            <a:picLocks noChangeAspect="1" noChangeArrowheads="1"/>
          </p:cNvPicPr>
          <p:nvPr/>
        </p:nvPicPr>
        <p:blipFill>
          <a:blip r:embed="rId2"/>
          <a:srcRect l="16578" r="17112"/>
          <a:stretch>
            <a:fillRect/>
          </a:stretch>
        </p:blipFill>
        <p:spPr bwMode="auto">
          <a:xfrm rot="19912785">
            <a:off x="1643042" y="2000240"/>
            <a:ext cx="3143272" cy="2844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4" name="Picture 4" descr="C:\Users\User DNS\Desktop\40__.jpg"/>
          <p:cNvPicPr>
            <a:picLocks noChangeAspect="1" noChangeArrowheads="1"/>
          </p:cNvPicPr>
          <p:nvPr/>
        </p:nvPicPr>
        <p:blipFill>
          <a:blip r:embed="rId3"/>
          <a:srcRect l="42489" t="6536" r="42940" b="8547"/>
          <a:stretch>
            <a:fillRect/>
          </a:stretch>
        </p:blipFill>
        <p:spPr bwMode="auto">
          <a:xfrm rot="2262927">
            <a:off x="5381203" y="208185"/>
            <a:ext cx="631435" cy="3680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 DNS\Desktop\Кляксография-scaled.jpg"/>
          <p:cNvPicPr>
            <a:picLocks noChangeAspect="1" noChangeArrowheads="1"/>
          </p:cNvPicPr>
          <p:nvPr/>
        </p:nvPicPr>
        <p:blipFill>
          <a:blip r:embed="rId2" cstate="print"/>
          <a:srcRect t="6577" r="767" b="16686"/>
          <a:stretch>
            <a:fillRect/>
          </a:stretch>
        </p:blipFill>
        <p:spPr bwMode="auto">
          <a:xfrm>
            <a:off x="4786314" y="357166"/>
            <a:ext cx="3857652" cy="4219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7" name="Picture 3" descr="C:\Users\User DNS\Desktop\1658388760_56-flomaster-club-p-milii-tsiplenok-risunok-krasivo-6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4929222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ramdou67.edumsko.ru/uploads/3000/2706/section/179168/su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42852"/>
            <a:ext cx="3291727" cy="335758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C:\Users\Босс\Desktop\post-438333-1384235094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14488"/>
            <a:ext cx="4286280" cy="369561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000528" cy="1082660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Рефлексия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 descr="C:\Users\User DNS\Desktop\урок ИЗО клякса\20230302_112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99505">
            <a:off x="490347" y="1142223"/>
            <a:ext cx="2714612" cy="2091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 descr="C:\Users\User DNS\Desktop\урок ИЗО клякса\20230302_1128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571480"/>
            <a:ext cx="2643206" cy="350585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052" name="Picture 4" descr="C:\Users\User DNS\Desktop\урок ИЗО клякса\20230302_1128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54431">
            <a:off x="472493" y="3209803"/>
            <a:ext cx="2234304" cy="26431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3" name="Picture 5" descr="C:\Users\User DNS\Desktop\урок ИЗО клякса\20230302_1129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78755">
            <a:off x="6984492" y="3869828"/>
            <a:ext cx="1840611" cy="23574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4" name="Picture 6" descr="C:\Users\User DNS\Desktop\урок ИЗО клякса\20230302_1131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56327">
            <a:off x="5917157" y="1275917"/>
            <a:ext cx="2176410" cy="2747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5" name="Picture 7" descr="C:\Users\User DNS\Desktop\урок ИЗО клякса\20230302_1131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3929066"/>
            <a:ext cx="4571770" cy="20002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285728"/>
            <a:ext cx="4429156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Работы детей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C:\Users\User DNS\Desktop\урок ИЗО клякса\20230302_112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66494">
            <a:off x="420223" y="219661"/>
            <a:ext cx="2143140" cy="2571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User DNS\Desktop\урок ИЗО клякса\20230302_1124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42852"/>
            <a:ext cx="2214578" cy="2815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User DNS\Desktop\урок ИЗО клякса\20230302_1124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76117">
            <a:off x="6059249" y="1125509"/>
            <a:ext cx="2061469" cy="2671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Users\User DNS\Desktop\урок ИЗО клякса\20230302_112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95740">
            <a:off x="391365" y="3169841"/>
            <a:ext cx="3261942" cy="2343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C:\Users\User DNS\Desktop\урок ИЗО клякса\20230302_1125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3143247"/>
            <a:ext cx="2495028" cy="2957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1" name="Picture 7" descr="C:\Users\User DNS\Desktop\урок ИЗО клякса\20230302_1132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96162">
            <a:off x="6143636" y="3786190"/>
            <a:ext cx="2367397" cy="2500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 DNS\Desktop\урок ИЗО клякса\20230302_112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3090790" cy="2406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Users\User DNS\Desktop\урок ИЗО клякса\20230302_123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57166"/>
            <a:ext cx="4572032" cy="2941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 descr="C:\Users\User DNS\Desktop\урок ИЗО клякса\20230302_1237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357562"/>
            <a:ext cx="4612727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214282" y="2928934"/>
            <a:ext cx="8572560" cy="3076070"/>
            <a:chOff x="539750" y="3371603"/>
            <a:chExt cx="7993063" cy="3093065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539750" y="3371603"/>
              <a:ext cx="7993063" cy="2782739"/>
              <a:chOff x="539552" y="1719132"/>
              <a:chExt cx="7992888" cy="3478569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539552" y="1719132"/>
                <a:ext cx="7992888" cy="386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endParaRPr lang="ru-RU" sz="1400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6" name="Прямоугольник 3"/>
              <p:cNvSpPr>
                <a:spLocks noChangeArrowheads="1"/>
              </p:cNvSpPr>
              <p:nvPr/>
            </p:nvSpPr>
            <p:spPr bwMode="auto">
              <a:xfrm>
                <a:off x="2589010" y="4772152"/>
                <a:ext cx="3628503" cy="425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prstClr val="black"/>
                    </a:solidFill>
                    <a:latin typeface="Monotype Corsiva" pitchFamily="66" charset="0"/>
                    <a:hlinkClick r:id="rId2"/>
                  </a:rPr>
                  <a:t>/</a:t>
                </a:r>
                <a:r>
                  <a:rPr lang="ru-RU" sz="1600" b="1" dirty="0" smtClean="0">
                    <a:solidFill>
                      <a:prstClr val="black"/>
                    </a:solidFill>
                    <a:latin typeface="Monotype Corsiva" pitchFamily="66" charset="0"/>
                  </a:rPr>
                  <a:t>    </a:t>
                </a:r>
                <a:r>
                  <a:rPr lang="ru-RU" sz="1600" b="1" i="1" dirty="0" smtClean="0">
                    <a:solidFill>
                      <a:prstClr val="black"/>
                    </a:solidFill>
                    <a:latin typeface="Monotype Corsiva" pitchFamily="66" charset="0"/>
                  </a:rPr>
                  <a:t>  </a:t>
                </a:r>
                <a:endParaRPr lang="ru-RU" sz="1600" b="1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411760" y="6093295"/>
              <a:ext cx="172243" cy="371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643042" y="1071546"/>
            <a:ext cx="7358114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Интернет-ресурсы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Лужайка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краской 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http://img-fotki.yandex.ru/get/9814/134091466.18a/0_fadf2_4216466e_S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Рамка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нежная 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img-fotki.yandex.ru/get/9512/16969765.1e5/0_8b9fe_7fac2a3d_L.png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Лужайка 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img-fotki.yandex.ru/get/9155/16969765.15d/0_7b06f_b37e0dde_L.png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Цыплёнок 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img-fotki.yandex.ru/get/9821/16969765.227/0_8efa6_276815e0_orig.png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857224" y="357166"/>
            <a:ext cx="7929554" cy="59093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bliqueTopRight"/>
              <a:lightRig rig="threePt" dir="t"/>
            </a:scene3d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познакомить детей с нетрадиционной техникой рисования воздухом - кляксографией.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Образовательная: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познакомить с понятием «кляксография».</a:t>
            </a:r>
          </a:p>
          <a:p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Развивающая: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развивать творческое воображение учащихся посредством дорисовывания пятна-кляксы до цыплёнка. </a:t>
            </a:r>
          </a:p>
          <a:p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Воспитывающая: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  воспитывать аккуратность, эмоциональную отзывчивость.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Предметные УУД: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освоить техники рисования, используя различные материалы и инструменты для передачи замысла в собственной художественной деятельности.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Регулятивные УУД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принимать и сохранять учебную задачу; планировать (в сотрудничестве с учителем и одноклассниками или самостоятельно) необходимые действия, операции, действовать по плану; контролировать процесс и результаты деятельности, вносить необходимые коррективы; адекватно оценивать свои достижения, осознавать возникающие трудности, искать их причины и пути преодоления.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Познавательные УУД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слушать, извлекая нужную информацию; понимать информацию, представленную в изобразительной форме; осуществлять для решения учебных задач операции анализа, сравнения, делать обобщения, выводы.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Коммуникативные УУД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вступать в учебный диалог с учителем, одноклассниками, участвовать в общей беседе, соблюдая правила речевого поведения; задавать вопросы, слушать и отвечать на вопросы других, формулировать собственные мысли, высказывать и обосновывать свою точку зрения; осуществлять совместную деятельность в парах и рабочих группах с учётом конкретных учебно-познавательных задач.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Личностные УУД: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проявляет активную познавательную деятельность, умеет применять полученные знания в своей собственной художественно-творческой деятельности.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Методы обучения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- рассказ, объяснение, компьютерное обеспечение-презентация по теме, метод наглядности.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альбом, акварельные краски, кисти,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коктельная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трубочка, вода, салфетки,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мультимедийное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обеспечение.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42976" y="2428868"/>
            <a:ext cx="675234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Отдых наш кончается,</a:t>
            </a:r>
            <a:endParaRPr kumimoji="0" lang="ru-RU" sz="28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Работа начинается.</a:t>
            </a:r>
            <a:endParaRPr kumimoji="0" lang="ru-RU" sz="28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Усердно будем мы трудиться,</a:t>
            </a:r>
            <a:endParaRPr kumimoji="0" lang="ru-RU" sz="28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Чтобы чему-то научиться.</a:t>
            </a:r>
            <a:endParaRPr kumimoji="0" lang="ru-RU" sz="4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s://ramdou67.edumsko.ru/uploads/3000/2706/section/179168/su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14290"/>
            <a:ext cx="1928826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Босс\Desktop\post-438333-1384235094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14290"/>
            <a:ext cx="1928826" cy="1552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4266945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 DNS\Desktop\5LCh_pBrhVo.jpg"/>
          <p:cNvPicPr>
            <a:picLocks noChangeAspect="1" noChangeArrowheads="1"/>
          </p:cNvPicPr>
          <p:nvPr/>
        </p:nvPicPr>
        <p:blipFill>
          <a:blip r:embed="rId2"/>
          <a:srcRect l="13586" t="5574" r="12213" b="5245"/>
          <a:stretch>
            <a:fillRect/>
          </a:stretch>
        </p:blipFill>
        <p:spPr bwMode="auto">
          <a:xfrm>
            <a:off x="285720" y="2643182"/>
            <a:ext cx="4755092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User DNS\Desktop\267881f15ebfc1bdb32dd96a6e3e0592.jpeg"/>
          <p:cNvPicPr>
            <a:picLocks noChangeAspect="1" noChangeArrowheads="1"/>
          </p:cNvPicPr>
          <p:nvPr/>
        </p:nvPicPr>
        <p:blipFill>
          <a:blip r:embed="rId3"/>
          <a:srcRect l="46719" t="3385" r="6699" b="4036"/>
          <a:stretch>
            <a:fillRect/>
          </a:stretch>
        </p:blipFill>
        <p:spPr bwMode="auto">
          <a:xfrm>
            <a:off x="5000628" y="0"/>
            <a:ext cx="3357586" cy="5004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 DNS\Desktop\img_56e65ed3999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71810"/>
            <a:ext cx="2992298" cy="3079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User DNS\Desktop\d256603eb097be74f0afc1946d32ccef.jpeg"/>
          <p:cNvPicPr>
            <a:picLocks noChangeAspect="1" noChangeArrowheads="1"/>
          </p:cNvPicPr>
          <p:nvPr/>
        </p:nvPicPr>
        <p:blipFill>
          <a:blip r:embed="rId3"/>
          <a:srcRect t="19835" r="55785" b="10743"/>
          <a:stretch>
            <a:fillRect/>
          </a:stretch>
        </p:blipFill>
        <p:spPr bwMode="auto">
          <a:xfrm>
            <a:off x="1500166" y="0"/>
            <a:ext cx="2071701" cy="2439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User DNS\Desktop\chicken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4073" y="214290"/>
            <a:ext cx="4961519" cy="57549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User DNS\Desktop\WaterG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42324"/>
            <a:ext cx="3357586" cy="5702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2" name="Picture 4" descr="https://kartinkin.com/uploads/posts/2020-07/1595772352_23-p-fon-klyaksi-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" y="261539"/>
            <a:ext cx="6624735" cy="6624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barfits.ru/upload/medialibrary/819/819001df0cca542a950d49e109fb53d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588" y="80628"/>
            <a:ext cx="4716523" cy="47165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kartinkin.com/uploads/posts/2020-07/1595772352_23-p-fon-klyaksi-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264"/>
            <a:ext cx="6624735" cy="6624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3009153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6480" y="620688"/>
            <a:ext cx="67072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Изображать можно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пятном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 descr="https://fhd.multiurok.ru/7/a/e/7aedb7395e9d82d08c045486b489de38c19b7979/uchiot-zaniatii-uchashchikhsia-v-kruzhkakh-siektsiiakh-fakul-tativakh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667" y="2267593"/>
            <a:ext cx="4834910" cy="45641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6" name="Picture 4" descr="https://static.tildacdn.com/tild6466-3133-4061-a566-653466356539/Purple_Paint_Splat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852936"/>
            <a:ext cx="1488172" cy="14195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8299946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 DNS\Desktop\41280f7bf16e25eba988a53139d1aea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7508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9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94</Words>
  <Application>Microsoft Office PowerPoint</Application>
  <PresentationFormat>Экран (4:3)</PresentationFormat>
  <Paragraphs>40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Рефлексия</vt:lpstr>
      <vt:lpstr>Работы детей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 DNS</cp:lastModifiedBy>
  <cp:revision>5</cp:revision>
  <dcterms:created xsi:type="dcterms:W3CDTF">2014-06-25T01:30:58Z</dcterms:created>
  <dcterms:modified xsi:type="dcterms:W3CDTF">2023-03-06T12:31:38Z</dcterms:modified>
</cp:coreProperties>
</file>