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214290"/>
            <a:ext cx="8229600" cy="52864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785950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Тун-куй-сю</a:t>
            </a:r>
            <a:r>
              <a:rPr lang="ru-RU" dirty="0" smtClean="0"/>
              <a:t> Нелли Владимировна</a:t>
            </a:r>
          </a:p>
          <a:p>
            <a:r>
              <a:rPr lang="ru-RU" dirty="0" smtClean="0"/>
              <a:t>Учитель начальных классов МКОУ </a:t>
            </a:r>
            <a:r>
              <a:rPr lang="ru-RU" smtClean="0"/>
              <a:t>СОШ </a:t>
            </a:r>
            <a:r>
              <a:rPr lang="ru-RU" smtClean="0"/>
              <a:t>№ 16 </a:t>
            </a:r>
            <a:r>
              <a:rPr lang="ru-RU" dirty="0" smtClean="0"/>
              <a:t>г.Бирюсинска</a:t>
            </a:r>
            <a:endParaRPr lang="ru-RU" dirty="0"/>
          </a:p>
        </p:txBody>
      </p:sp>
      <p:pic>
        <p:nvPicPr>
          <p:cNvPr id="5" name="Рисунок 4" descr="screenshot_67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357165"/>
            <a:ext cx="7572428" cy="507435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Денис выполнил задание с помощью рисунка: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I</a:t>
            </a:r>
            <a:r>
              <a:rPr lang="ru-RU" sz="4800" dirty="0" smtClean="0"/>
              <a:t> ООООО </a:t>
            </a:r>
            <a:r>
              <a:rPr lang="en-US" sz="4800" dirty="0" smtClean="0"/>
              <a:t>I</a:t>
            </a:r>
            <a:r>
              <a:rPr lang="ru-RU" sz="4800" dirty="0" smtClean="0"/>
              <a:t> ООООО </a:t>
            </a:r>
            <a:r>
              <a:rPr lang="en-US" sz="4800" dirty="0" smtClean="0"/>
              <a:t>I</a:t>
            </a:r>
            <a:r>
              <a:rPr lang="ru-RU" sz="4800" dirty="0" smtClean="0"/>
              <a:t> ОООО</a:t>
            </a:r>
          </a:p>
          <a:p>
            <a:pPr>
              <a:buNone/>
            </a:pPr>
            <a:r>
              <a:rPr lang="ru-RU" sz="4800" dirty="0" smtClean="0"/>
              <a:t>  </a:t>
            </a:r>
            <a:r>
              <a:rPr lang="ru-RU" sz="3600" dirty="0" smtClean="0"/>
              <a:t>1 игрок               2 игрок        осталось</a:t>
            </a:r>
          </a:p>
          <a:p>
            <a:pPr algn="ctr">
              <a:buNone/>
            </a:pPr>
            <a:r>
              <a:rPr lang="ru-RU" sz="7200" dirty="0" smtClean="0"/>
              <a:t>14 : 5 = 2 (ост. 4)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  Когда одно число без остатка делится на другое, то это значит, что в остатке получается ноль, и такой остаток обычно не записывается.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800" dirty="0" smtClean="0"/>
              <a:t>    Остаток при делении всегда должен быть меньше делителя. Если остаток больше или равен делителю, то, значит, мы неверно нашли частное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14 : 4 = 3 (ост. 2)</a:t>
            </a:r>
          </a:p>
          <a:p>
            <a:pPr>
              <a:buNone/>
            </a:pPr>
            <a:r>
              <a:rPr lang="ru-RU" sz="2800" dirty="0" smtClean="0"/>
              <a:t>14 : 3 = 4 (ост. 2)</a:t>
            </a:r>
          </a:p>
          <a:p>
            <a:pPr>
              <a:buNone/>
            </a:pPr>
            <a:r>
              <a:rPr lang="ru-RU" sz="2800" dirty="0" smtClean="0"/>
              <a:t>14 : 2 = 7 (ост. 0)</a:t>
            </a:r>
          </a:p>
          <a:p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357554" y="1643050"/>
            <a:ext cx="5500726" cy="45259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П.:</a:t>
            </a:r>
            <a:r>
              <a:rPr lang="en-US" dirty="0" smtClean="0">
                <a:solidFill>
                  <a:srgbClr val="FFC000"/>
                </a:solidFill>
              </a:rPr>
              <a:t>IOOIOOIOOIOOIOOIOOIOOI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М.: </a:t>
            </a:r>
            <a:r>
              <a:rPr lang="en-US" dirty="0" smtClean="0">
                <a:solidFill>
                  <a:srgbClr val="FFC000"/>
                </a:solidFill>
              </a:rPr>
              <a:t>IOOOIOOOIOOOIOOOIOO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К.: </a:t>
            </a:r>
            <a:r>
              <a:rPr lang="en-US" dirty="0" smtClean="0">
                <a:solidFill>
                  <a:srgbClr val="FFC000"/>
                </a:solidFill>
              </a:rPr>
              <a:t>IOOOOIOOOOIOOOOIOO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Домашнее</a:t>
            </a:r>
            <a:r>
              <a:rPr lang="ru-RU" dirty="0" smtClean="0"/>
              <a:t> </a:t>
            </a:r>
            <a:r>
              <a:rPr lang="ru-RU" b="1" dirty="0" smtClean="0"/>
              <a:t>задание: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5400" dirty="0" smtClean="0"/>
              <a:t>1) Учебник, с. 61 №5</a:t>
            </a:r>
          </a:p>
          <a:p>
            <a:pPr>
              <a:buNone/>
            </a:pPr>
            <a:r>
              <a:rPr lang="ru-RU" sz="5400" dirty="0" smtClean="0"/>
              <a:t>2) Составить 5 примеров на деление с остатком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9600" dirty="0" smtClean="0"/>
              <a:t>Спасибо</a:t>
            </a:r>
          </a:p>
          <a:p>
            <a:pPr algn="ctr">
              <a:buNone/>
            </a:pPr>
            <a:r>
              <a:rPr lang="ru-RU" sz="9600" dirty="0" smtClean="0"/>
              <a:t> за </a:t>
            </a:r>
          </a:p>
          <a:p>
            <a:pPr algn="ctr">
              <a:buNone/>
            </a:pPr>
            <a:r>
              <a:rPr lang="ru-RU" sz="9600" dirty="0" smtClean="0"/>
              <a:t>внимание!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latin typeface="+mn-lt"/>
              </a:rPr>
              <a:t>4, 8, 12,…,…,…</a:t>
            </a:r>
            <a:endParaRPr lang="ru-RU" sz="7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r>
              <a:rPr lang="ru-RU" sz="4800" dirty="0" smtClean="0"/>
              <a:t>Продолжи закономерность на три числа.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  </a:t>
            </a:r>
          </a:p>
          <a:p>
            <a:pPr>
              <a:buNone/>
            </a:pPr>
            <a:r>
              <a:rPr lang="ru-RU" sz="5400" dirty="0" smtClean="0"/>
              <a:t>Составьте два примера на деление с ответом 6.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«Веселые задачи»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AutoNum type="arabicPeriod"/>
            </a:pPr>
            <a:r>
              <a:rPr lang="ru-RU" sz="3200" dirty="0" smtClean="0"/>
              <a:t>Папе 30 лет, а сын в 5 раз младше. Сколько лет сыну?</a:t>
            </a:r>
          </a:p>
          <a:p>
            <a:pPr marL="651510" indent="-514350">
              <a:buAutoNum type="arabicPeriod"/>
            </a:pPr>
            <a:r>
              <a:rPr lang="ru-RU" sz="3200" dirty="0" smtClean="0"/>
              <a:t> Масса слоненка при рождении 100 кг, а зубра 20 кг. Во сколько раз масса слоненка больше массы зубра?</a:t>
            </a:r>
          </a:p>
          <a:p>
            <a:pPr>
              <a:buNone/>
            </a:pPr>
            <a:r>
              <a:rPr lang="ru-RU" sz="3200" dirty="0" smtClean="0"/>
              <a:t>3.  Тетрадь стоит 23 рубля. Сколько будет стоить 2 таких тетради?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000" dirty="0" smtClean="0"/>
              <a:t>30 : 5 = 6</a:t>
            </a:r>
          </a:p>
          <a:p>
            <a:pPr algn="ctr">
              <a:buNone/>
            </a:pPr>
            <a:r>
              <a:rPr lang="ru-RU" sz="6000" dirty="0" smtClean="0"/>
              <a:t> 100 : 20 = 5</a:t>
            </a:r>
          </a:p>
          <a:p>
            <a:pPr algn="ctr">
              <a:buNone/>
            </a:pPr>
            <a:r>
              <a:rPr lang="ru-RU" sz="6000" dirty="0" smtClean="0"/>
              <a:t> 23 * 2 = 46</a:t>
            </a:r>
          </a:p>
          <a:p>
            <a:pPr algn="ctr">
              <a:buNone/>
            </a:pPr>
            <a:r>
              <a:rPr lang="ru-RU" sz="60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 примеры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24 : 6                                 </a:t>
            </a:r>
          </a:p>
          <a:p>
            <a:pPr>
              <a:buNone/>
            </a:pPr>
            <a:r>
              <a:rPr lang="ru-RU" sz="5400" dirty="0" smtClean="0"/>
              <a:t>42 : 7</a:t>
            </a:r>
          </a:p>
          <a:p>
            <a:pPr>
              <a:buNone/>
            </a:pPr>
            <a:r>
              <a:rPr lang="ru-RU" sz="5400" dirty="0" smtClean="0"/>
              <a:t>24 : 12</a:t>
            </a:r>
          </a:p>
          <a:p>
            <a:endParaRPr lang="ru-RU" sz="5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36 : 6</a:t>
            </a:r>
          </a:p>
          <a:p>
            <a:pPr>
              <a:buNone/>
            </a:pPr>
            <a:r>
              <a:rPr lang="ru-RU" sz="5400" dirty="0" smtClean="0"/>
              <a:t>15 : 5</a:t>
            </a:r>
          </a:p>
          <a:p>
            <a:pPr>
              <a:buNone/>
            </a:pPr>
            <a:r>
              <a:rPr lang="ru-RU" sz="5400" dirty="0" smtClean="0"/>
              <a:t>17 : 4</a:t>
            </a:r>
          </a:p>
          <a:p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8000" dirty="0" smtClean="0"/>
          </a:p>
          <a:p>
            <a:pPr>
              <a:buNone/>
            </a:pPr>
            <a:r>
              <a:rPr lang="ru-RU" sz="8000" dirty="0" smtClean="0"/>
              <a:t>17 : 4 = 4 (ост. 1)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img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336116"/>
            <a:ext cx="7963479" cy="597261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16:3=5(ост.1)</a:t>
            </a:r>
            <a:br>
              <a:rPr lang="ru-RU" sz="6000" dirty="0" smtClean="0"/>
            </a:b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16 – делимое</a:t>
            </a:r>
          </a:p>
          <a:p>
            <a:pPr>
              <a:buNone/>
            </a:pPr>
            <a:r>
              <a:rPr lang="ru-RU" sz="5400" dirty="0" smtClean="0"/>
              <a:t>3 – делитель</a:t>
            </a:r>
          </a:p>
          <a:p>
            <a:pPr>
              <a:buNone/>
            </a:pPr>
            <a:r>
              <a:rPr lang="ru-RU" sz="5400" dirty="0" smtClean="0"/>
              <a:t>5 – неполное частное</a:t>
            </a:r>
          </a:p>
          <a:p>
            <a:pPr>
              <a:buNone/>
            </a:pPr>
            <a:r>
              <a:rPr lang="ru-RU" sz="5400" dirty="0" smtClean="0"/>
              <a:t>1 - остаток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76</TotalTime>
  <Words>281</Words>
  <Application>Microsoft Office PowerPoint</Application>
  <PresentationFormat>Экран (4:3)</PresentationFormat>
  <Paragraphs>54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4, 8, 12,…,…,…</vt:lpstr>
      <vt:lpstr>Презентация PowerPoint</vt:lpstr>
      <vt:lpstr>«Веселые задачи» </vt:lpstr>
      <vt:lpstr>Презентация PowerPoint</vt:lpstr>
      <vt:lpstr>Реши примеры</vt:lpstr>
      <vt:lpstr>Презентация PowerPoint</vt:lpstr>
      <vt:lpstr>Презентация PowerPoint</vt:lpstr>
      <vt:lpstr> 16:3=5(ост.1) </vt:lpstr>
      <vt:lpstr>Денис выполнил задание с помощью рисунка:</vt:lpstr>
      <vt:lpstr>Презентация PowerPoint</vt:lpstr>
      <vt:lpstr>Презентация PowerPoint</vt:lpstr>
      <vt:lpstr>Презентация PowerPoint</vt:lpstr>
      <vt:lpstr>Домашнее задание: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Деление с остатком</dc:title>
  <dc:creator>ussr</dc:creator>
  <cp:lastModifiedBy>пк</cp:lastModifiedBy>
  <cp:revision>11</cp:revision>
  <dcterms:created xsi:type="dcterms:W3CDTF">2016-11-07T17:22:15Z</dcterms:created>
  <dcterms:modified xsi:type="dcterms:W3CDTF">2022-10-31T14:56:35Z</dcterms:modified>
</cp:coreProperties>
</file>