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6A1A-7E4C-4768-A45E-2809C4E11CD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495A-7E2C-4887-B5FA-46745BAB10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падные ве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16473"/>
            <a:ext cx="7733866" cy="57928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докол Лен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"/>
            <a:ext cx="9144000" cy="603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 Мурман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чения индийского океа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017" y="188640"/>
            <a:ext cx="6978656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сса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912" y="0"/>
            <a:ext cx="7640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ное мо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2990"/>
            <a:ext cx="9144000" cy="4732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го-восточный пасс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553" y="0"/>
            <a:ext cx="8754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ь-нинь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0" y="490537"/>
            <a:ext cx="7810500" cy="587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ь ниньо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"/>
            <a:ext cx="9144000" cy="6086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</cp:revision>
  <dcterms:created xsi:type="dcterms:W3CDTF">2023-03-29T16:43:20Z</dcterms:created>
  <dcterms:modified xsi:type="dcterms:W3CDTF">2023-03-29T16:45:34Z</dcterms:modified>
</cp:coreProperties>
</file>