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31" r:id="rId40"/>
    <p:sldId id="332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U" initials="S" lastIdx="1" clrIdx="0">
    <p:extLst>
      <p:ext uri="{19B8F6BF-5375-455C-9EA6-DF929625EA0E}">
        <p15:presenceInfo xmlns:p15="http://schemas.microsoft.com/office/powerpoint/2012/main" userId="ST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9" autoAdjust="0"/>
    <p:restoredTop sz="94660"/>
  </p:normalViewPr>
  <p:slideViewPr>
    <p:cSldViewPr snapToGrid="0">
      <p:cViewPr>
        <p:scale>
          <a:sx n="100" d="100"/>
          <a:sy n="100" d="100"/>
        </p:scale>
        <p:origin x="106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FDF0E-6C85-4CB3-B06B-65C22478A1F9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16CD1-5CB4-45B0-AA51-837FFBB55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640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16CD1-5CB4-45B0-AA51-837FFBB55F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403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16CD1-5CB4-45B0-AA51-837FFBB55F6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453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16CD1-5CB4-45B0-AA51-837FFBB55F6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800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16CD1-5CB4-45B0-AA51-837FFBB55F6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842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16CD1-5CB4-45B0-AA51-837FFBB55F6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2826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16CD1-5CB4-45B0-AA51-837FFBB55F6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803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16CD1-5CB4-45B0-AA51-837FFBB55F6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7521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16CD1-5CB4-45B0-AA51-837FFBB55F6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555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16CD1-5CB4-45B0-AA51-837FFBB55F6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5207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16CD1-5CB4-45B0-AA51-837FFBB55F6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6667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16CD1-5CB4-45B0-AA51-837FFBB55F6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828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16CD1-5CB4-45B0-AA51-837FFBB55F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6103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16CD1-5CB4-45B0-AA51-837FFBB55F6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8055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16CD1-5CB4-45B0-AA51-837FFBB55F6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6017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16CD1-5CB4-45B0-AA51-837FFBB55F6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9851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16CD1-5CB4-45B0-AA51-837FFBB55F6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7065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16CD1-5CB4-45B0-AA51-837FFBB55F6D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2402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16CD1-5CB4-45B0-AA51-837FFBB55F6D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5058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16CD1-5CB4-45B0-AA51-837FFBB55F6D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6223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16CD1-5CB4-45B0-AA51-837FFBB55F6D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4758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16CD1-5CB4-45B0-AA51-837FFBB55F6D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6782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16CD1-5CB4-45B0-AA51-837FFBB55F6D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102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16CD1-5CB4-45B0-AA51-837FFBB55F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2369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16CD1-5CB4-45B0-AA51-837FFBB55F6D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6058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16CD1-5CB4-45B0-AA51-837FFBB55F6D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6403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16CD1-5CB4-45B0-AA51-837FFBB55F6D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963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16CD1-5CB4-45B0-AA51-837FFBB55F6D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5315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16CD1-5CB4-45B0-AA51-837FFBB55F6D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4243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16CD1-5CB4-45B0-AA51-837FFBB55F6D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4393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16CD1-5CB4-45B0-AA51-837FFBB55F6D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683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16CD1-5CB4-45B0-AA51-837FFBB55F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877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16CD1-5CB4-45B0-AA51-837FFBB55F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754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16CD1-5CB4-45B0-AA51-837FFBB55F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699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16CD1-5CB4-45B0-AA51-837FFBB55F6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033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16CD1-5CB4-45B0-AA51-837FFBB55F6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071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16CD1-5CB4-45B0-AA51-837FFBB55F6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236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CEE7-AEEA-49D9-8E6C-A6EF11072C9E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0ABE-1EF7-4F9A-B80F-E0525DF09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266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CEE7-AEEA-49D9-8E6C-A6EF11072C9E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0ABE-1EF7-4F9A-B80F-E0525DF09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778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CEE7-AEEA-49D9-8E6C-A6EF11072C9E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0ABE-1EF7-4F9A-B80F-E0525DF09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363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CEE7-AEEA-49D9-8E6C-A6EF11072C9E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0ABE-1EF7-4F9A-B80F-E0525DF09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076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CEE7-AEEA-49D9-8E6C-A6EF11072C9E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0ABE-1EF7-4F9A-B80F-E0525DF09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48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CEE7-AEEA-49D9-8E6C-A6EF11072C9E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0ABE-1EF7-4F9A-B80F-E0525DF09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51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CEE7-AEEA-49D9-8E6C-A6EF11072C9E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0ABE-1EF7-4F9A-B80F-E0525DF09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CEE7-AEEA-49D9-8E6C-A6EF11072C9E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0ABE-1EF7-4F9A-B80F-E0525DF09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027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CEE7-AEEA-49D9-8E6C-A6EF11072C9E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0ABE-1EF7-4F9A-B80F-E0525DF09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79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CEE7-AEEA-49D9-8E6C-A6EF11072C9E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0ABE-1EF7-4F9A-B80F-E0525DF09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87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CEE7-AEEA-49D9-8E6C-A6EF11072C9E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0ABE-1EF7-4F9A-B80F-E0525DF09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87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0CEE7-AEEA-49D9-8E6C-A6EF11072C9E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0ABE-1EF7-4F9A-B80F-E0525DF09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45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26" Type="http://schemas.openxmlformats.org/officeDocument/2006/relationships/slide" Target="slide26.xml"/><Relationship Id="rId3" Type="http://schemas.openxmlformats.org/officeDocument/2006/relationships/slide" Target="slide3.xml"/><Relationship Id="rId21" Type="http://schemas.openxmlformats.org/officeDocument/2006/relationships/slide" Target="slide21.xml"/><Relationship Id="rId34" Type="http://schemas.openxmlformats.org/officeDocument/2006/relationships/slide" Target="slide34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5" Type="http://schemas.openxmlformats.org/officeDocument/2006/relationships/slide" Target="slide25.xml"/><Relationship Id="rId33" Type="http://schemas.openxmlformats.org/officeDocument/2006/relationships/slide" Target="slide33.xml"/><Relationship Id="rId38" Type="http://schemas.openxmlformats.org/officeDocument/2006/relationships/slide" Target="slide38.xml"/><Relationship Id="rId2" Type="http://schemas.openxmlformats.org/officeDocument/2006/relationships/slide" Target="slide2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24.xml"/><Relationship Id="rId32" Type="http://schemas.openxmlformats.org/officeDocument/2006/relationships/slide" Target="slide32.xml"/><Relationship Id="rId37" Type="http://schemas.openxmlformats.org/officeDocument/2006/relationships/slide" Target="slide37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28" Type="http://schemas.openxmlformats.org/officeDocument/2006/relationships/slide" Target="slide28.xml"/><Relationship Id="rId36" Type="http://schemas.openxmlformats.org/officeDocument/2006/relationships/slide" Target="slide36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31" Type="http://schemas.openxmlformats.org/officeDocument/2006/relationships/slide" Target="slide31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Relationship Id="rId27" Type="http://schemas.openxmlformats.org/officeDocument/2006/relationships/slide" Target="slide27.xml"/><Relationship Id="rId30" Type="http://schemas.openxmlformats.org/officeDocument/2006/relationships/slide" Target="slide30.xml"/><Relationship Id="rId35" Type="http://schemas.openxmlformats.org/officeDocument/2006/relationships/slide" Target="slide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0096500" y="238125"/>
            <a:ext cx="1676400" cy="70485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134350" y="242888"/>
            <a:ext cx="1676400" cy="70485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72200" y="238125"/>
            <a:ext cx="1676400" cy="70485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10050" y="238125"/>
            <a:ext cx="1676400" cy="70485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5750" y="1252537"/>
            <a:ext cx="1676400" cy="70485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247900" y="1252537"/>
            <a:ext cx="1676400" cy="70485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096500" y="1252537"/>
            <a:ext cx="1676400" cy="70485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134350" y="1257300"/>
            <a:ext cx="1676400" cy="70485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172200" y="1252537"/>
            <a:ext cx="1676400" cy="70485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210050" y="1252537"/>
            <a:ext cx="1676400" cy="70485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85750" y="2271712"/>
            <a:ext cx="1676400" cy="70485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247900" y="2271712"/>
            <a:ext cx="1676400" cy="70485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172200" y="2271712"/>
            <a:ext cx="1676400" cy="70485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210050" y="2271712"/>
            <a:ext cx="1676400" cy="70485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85750" y="3348036"/>
            <a:ext cx="1676400" cy="70485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247900" y="3348036"/>
            <a:ext cx="1676400" cy="70485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172200" y="3348036"/>
            <a:ext cx="1676400" cy="70485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210050" y="3348036"/>
            <a:ext cx="1676400" cy="70485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85750" y="4433887"/>
            <a:ext cx="1676400" cy="70485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247900" y="4433887"/>
            <a:ext cx="1676400" cy="70485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210050" y="4433887"/>
            <a:ext cx="1676400" cy="70485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85750" y="5576888"/>
            <a:ext cx="1676400" cy="70485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247900" y="5576888"/>
            <a:ext cx="1676400" cy="70485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0096500" y="5572125"/>
            <a:ext cx="1676400" cy="70485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134350" y="5576888"/>
            <a:ext cx="1676400" cy="70485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172200" y="5572125"/>
            <a:ext cx="1676400" cy="70485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210050" y="5576888"/>
            <a:ext cx="1676400" cy="70485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0096500" y="2266949"/>
            <a:ext cx="1676400" cy="70485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8134350" y="2271712"/>
            <a:ext cx="1676400" cy="70485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0096500" y="3343273"/>
            <a:ext cx="1676400" cy="70485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8134350" y="3348036"/>
            <a:ext cx="1676400" cy="70485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0096500" y="4429124"/>
            <a:ext cx="1676400" cy="70485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8134350" y="4433887"/>
            <a:ext cx="1676400" cy="70485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6172200" y="4429124"/>
            <a:ext cx="1676400" cy="70485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50" y="238125"/>
            <a:ext cx="1676400" cy="70485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>
            <a:hlinkClick r:id="" action="ppaction://noaction" highlightClick="1"/>
          </p:cNvPr>
          <p:cNvSpPr txBox="1"/>
          <p:nvPr/>
        </p:nvSpPr>
        <p:spPr>
          <a:xfrm>
            <a:off x="285750" y="291881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>
              <a:latin typeface="Segoe Script" panose="030B0504020000000003" pitchFamily="66" charset="0"/>
            </a:endParaRPr>
          </a:p>
        </p:txBody>
      </p:sp>
      <p:sp>
        <p:nvSpPr>
          <p:cNvPr id="7" name="Скругленный прямоугольник 6">
            <a:hlinkClick r:id="" action="ppaction://noaction" highlightClick="1"/>
          </p:cNvPr>
          <p:cNvSpPr/>
          <p:nvPr/>
        </p:nvSpPr>
        <p:spPr>
          <a:xfrm>
            <a:off x="2247900" y="238125"/>
            <a:ext cx="1676400" cy="70485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/>
          <p:cNvSpPr txBox="1"/>
          <p:nvPr/>
        </p:nvSpPr>
        <p:spPr>
          <a:xfrm>
            <a:off x="285750" y="301407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Segoe Script" panose="030B0504020000000003" pitchFamily="66" charset="0"/>
                <a:hlinkClick r:id="rId2" action="ppaction://hlinksldjump"/>
              </a:rPr>
              <a:t>1</a:t>
            </a:r>
            <a:endParaRPr lang="ru-RU" sz="3600" dirty="0">
              <a:latin typeface="Segoe Script" panose="030B0504020000000003" pitchFamily="66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238375" y="29187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Segoe Script" panose="030B0504020000000003" pitchFamily="66" charset="0"/>
                <a:hlinkClick r:id="rId3" action="ppaction://hlinksldjump"/>
              </a:rPr>
              <a:t>2</a:t>
            </a:r>
            <a:endParaRPr lang="ru-RU" sz="3600" dirty="0">
              <a:latin typeface="Segoe Script" panose="030B0504020000000003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191000" y="267384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Segoe Script" panose="030B0504020000000003" pitchFamily="66" charset="0"/>
                <a:hlinkClick r:id="rId4" action="ppaction://hlinksldjump"/>
              </a:rPr>
              <a:t>3</a:t>
            </a:r>
            <a:endParaRPr lang="ru-RU" sz="3600" dirty="0">
              <a:latin typeface="Segoe Script" panose="030B0504020000000003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153150" y="29188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Segoe Script" panose="030B0504020000000003" pitchFamily="66" charset="0"/>
                <a:hlinkClick r:id="rId5" action="ppaction://hlinksldjump"/>
              </a:rPr>
              <a:t>4</a:t>
            </a:r>
            <a:endParaRPr lang="ru-RU" sz="3600" dirty="0">
              <a:latin typeface="Segoe Script" panose="030B0504020000000003" pitchFamily="66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134350" y="29187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Segoe Script" panose="030B0504020000000003" pitchFamily="66" charset="0"/>
                <a:hlinkClick r:id="rId6" action="ppaction://hlinksldjump"/>
              </a:rPr>
              <a:t>5</a:t>
            </a:r>
            <a:endParaRPr lang="ru-RU" sz="3600" dirty="0">
              <a:latin typeface="Segoe Script" panose="030B0504020000000003" pitchFamily="66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115550" y="301406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Segoe Script" panose="030B0504020000000003" pitchFamily="66" charset="0"/>
                <a:hlinkClick r:id="rId7" action="ppaction://hlinksldjump"/>
              </a:rPr>
              <a:t>6</a:t>
            </a:r>
            <a:endParaRPr lang="ru-RU" sz="3600" dirty="0">
              <a:latin typeface="Segoe Script" panose="030B0504020000000003" pitchFamily="66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66700" y="1311056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Segoe Script" panose="030B0504020000000003" pitchFamily="66" charset="0"/>
                <a:hlinkClick r:id="rId8" action="ppaction://hlinksldjump"/>
              </a:rPr>
              <a:t>7</a:t>
            </a:r>
            <a:endParaRPr lang="ru-RU" sz="3600" dirty="0">
              <a:latin typeface="Segoe Script" panose="030B0504020000000003" pitchFamily="66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238375" y="1282823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Segoe Script" panose="030B0504020000000003" pitchFamily="66" charset="0"/>
                <a:hlinkClick r:id="rId9" action="ppaction://hlinksldjump"/>
              </a:rPr>
              <a:t>8</a:t>
            </a:r>
            <a:endParaRPr lang="ru-RU" sz="3600" dirty="0">
              <a:latin typeface="Segoe Script" panose="030B0504020000000003" pitchFamily="66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210050" y="127635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Segoe Script" panose="030B0504020000000003" pitchFamily="66" charset="0"/>
                <a:hlinkClick r:id="rId10" action="ppaction://hlinksldjump"/>
              </a:rPr>
              <a:t>9</a:t>
            </a:r>
            <a:endParaRPr lang="ru-RU" sz="3600" dirty="0">
              <a:latin typeface="Segoe Script" panose="030B0504020000000003" pitchFamily="66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134100" y="130152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Segoe Script" panose="030B0504020000000003" pitchFamily="66" charset="0"/>
                <a:hlinkClick r:id="rId11" action="ppaction://hlinksldjump"/>
              </a:rPr>
              <a:t>10</a:t>
            </a:r>
            <a:endParaRPr lang="ru-RU" sz="3600" dirty="0">
              <a:latin typeface="Segoe Script" panose="030B0504020000000003" pitchFamily="66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115300" y="1301528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Segoe Script" panose="030B0504020000000003" pitchFamily="66" charset="0"/>
                <a:hlinkClick r:id="rId12" action="ppaction://hlinksldjump"/>
              </a:rPr>
              <a:t>11</a:t>
            </a:r>
            <a:endParaRPr lang="ru-RU" sz="3600" dirty="0">
              <a:latin typeface="Segoe Script" panose="030B0504020000000003" pitchFamily="66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0096500" y="1311055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Segoe Script" panose="030B0504020000000003" pitchFamily="66" charset="0"/>
                <a:hlinkClick r:id="rId13" action="ppaction://hlinksldjump"/>
              </a:rPr>
              <a:t>12</a:t>
            </a:r>
            <a:endParaRPr lang="ru-RU" sz="3600" dirty="0">
              <a:latin typeface="Segoe Script" panose="030B0504020000000003" pitchFamily="66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66700" y="2303682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Segoe Script" panose="030B0504020000000003" pitchFamily="66" charset="0"/>
                <a:hlinkClick r:id="rId14" action="ppaction://hlinksldjump"/>
              </a:rPr>
              <a:t>13</a:t>
            </a:r>
            <a:endParaRPr lang="ru-RU" sz="3600" dirty="0">
              <a:latin typeface="Segoe Script" panose="030B0504020000000003" pitchFamily="66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238375" y="227544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Segoe Script" panose="030B0504020000000003" pitchFamily="66" charset="0"/>
                <a:hlinkClick r:id="rId15" action="ppaction://hlinksldjump"/>
              </a:rPr>
              <a:t>14</a:t>
            </a:r>
            <a:endParaRPr lang="ru-RU" sz="3600" dirty="0">
              <a:latin typeface="Segoe Script" panose="030B0504020000000003" pitchFamily="66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210050" y="2268976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Segoe Script" panose="030B0504020000000003" pitchFamily="66" charset="0"/>
                <a:hlinkClick r:id="rId16" action="ppaction://hlinksldjump"/>
              </a:rPr>
              <a:t>15</a:t>
            </a:r>
            <a:endParaRPr lang="ru-RU" sz="3600" dirty="0">
              <a:latin typeface="Segoe Script" panose="030B0504020000000003" pitchFamily="66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134100" y="2294155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Segoe Script" panose="030B0504020000000003" pitchFamily="66" charset="0"/>
                <a:hlinkClick r:id="rId17" action="ppaction://hlinksldjump"/>
              </a:rPr>
              <a:t>16</a:t>
            </a:r>
            <a:endParaRPr lang="ru-RU" sz="3600" dirty="0">
              <a:latin typeface="Segoe Script" panose="030B0504020000000003" pitchFamily="66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115300" y="2294154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Segoe Script" panose="030B0504020000000003" pitchFamily="66" charset="0"/>
                <a:hlinkClick r:id="rId18" action="ppaction://hlinksldjump"/>
              </a:rPr>
              <a:t>17</a:t>
            </a:r>
            <a:endParaRPr lang="ru-RU" sz="3600" dirty="0">
              <a:latin typeface="Segoe Script" panose="030B0504020000000003" pitchFamily="66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0096500" y="2303681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Segoe Script" panose="030B0504020000000003" pitchFamily="66" charset="0"/>
                <a:hlinkClick r:id="rId19" action="ppaction://hlinksldjump"/>
              </a:rPr>
              <a:t>18</a:t>
            </a:r>
            <a:endParaRPr lang="ru-RU" sz="3600" dirty="0">
              <a:latin typeface="Segoe Script" panose="030B0504020000000003" pitchFamily="66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66700" y="340995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Segoe Script" panose="030B0504020000000003" pitchFamily="66" charset="0"/>
                <a:hlinkClick r:id="rId20" action="ppaction://hlinksldjump"/>
              </a:rPr>
              <a:t>19</a:t>
            </a:r>
            <a:endParaRPr lang="ru-RU" sz="3600" dirty="0">
              <a:latin typeface="Segoe Script" panose="030B0504020000000003" pitchFamily="66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238375" y="3381717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Segoe Script" panose="030B0504020000000003" pitchFamily="66" charset="0"/>
                <a:hlinkClick r:id="rId21" action="ppaction://hlinksldjump"/>
              </a:rPr>
              <a:t>20</a:t>
            </a:r>
            <a:endParaRPr lang="ru-RU" sz="3600" dirty="0">
              <a:latin typeface="Segoe Script" panose="030B0504020000000003" pitchFamily="66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210050" y="3375244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Segoe Script" panose="030B0504020000000003" pitchFamily="66" charset="0"/>
                <a:hlinkClick r:id="rId22" action="ppaction://hlinksldjump"/>
              </a:rPr>
              <a:t>21</a:t>
            </a:r>
            <a:endParaRPr lang="ru-RU" sz="3600" dirty="0">
              <a:latin typeface="Segoe Script" panose="030B0504020000000003" pitchFamily="66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134100" y="3400423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Segoe Script" panose="030B0504020000000003" pitchFamily="66" charset="0"/>
                <a:hlinkClick r:id="rId23" action="ppaction://hlinksldjump"/>
              </a:rPr>
              <a:t>22</a:t>
            </a:r>
            <a:endParaRPr lang="ru-RU" sz="3600" dirty="0">
              <a:latin typeface="Segoe Script" panose="030B0504020000000003" pitchFamily="66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115300" y="3400422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Segoe Script" panose="030B0504020000000003" pitchFamily="66" charset="0"/>
                <a:hlinkClick r:id="rId24" action="ppaction://hlinksldjump"/>
              </a:rPr>
              <a:t>23</a:t>
            </a:r>
            <a:endParaRPr lang="ru-RU" sz="3600" dirty="0">
              <a:latin typeface="Segoe Script" panose="030B0504020000000003" pitchFamily="66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0096500" y="340994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Segoe Script" panose="030B0504020000000003" pitchFamily="66" charset="0"/>
                <a:hlinkClick r:id="rId25" action="ppaction://hlinksldjump"/>
              </a:rPr>
              <a:t>24</a:t>
            </a:r>
            <a:endParaRPr lang="ru-RU" sz="3600" dirty="0">
              <a:latin typeface="Segoe Script" panose="030B0504020000000003" pitchFamily="66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66700" y="4465685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Segoe Script" panose="030B0504020000000003" pitchFamily="66" charset="0"/>
                <a:hlinkClick r:id="rId26" action="ppaction://hlinksldjump"/>
              </a:rPr>
              <a:t>25</a:t>
            </a:r>
            <a:endParaRPr lang="ru-RU" sz="3600" dirty="0">
              <a:latin typeface="Segoe Script" panose="030B0504020000000003" pitchFamily="66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238375" y="4437452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Segoe Script" panose="030B0504020000000003" pitchFamily="66" charset="0"/>
                <a:hlinkClick r:id="rId27" action="ppaction://hlinksldjump"/>
              </a:rPr>
              <a:t>26</a:t>
            </a:r>
            <a:endParaRPr lang="ru-RU" sz="3600" dirty="0">
              <a:latin typeface="Segoe Script" panose="030B0504020000000003" pitchFamily="66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210050" y="443097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Segoe Script" panose="030B0504020000000003" pitchFamily="66" charset="0"/>
                <a:hlinkClick r:id="rId28" action="ppaction://hlinksldjump"/>
              </a:rPr>
              <a:t>27</a:t>
            </a:r>
            <a:endParaRPr lang="ru-RU" sz="3600" dirty="0">
              <a:latin typeface="Segoe Script" panose="030B0504020000000003" pitchFamily="66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134100" y="4456158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Segoe Script" panose="030B0504020000000003" pitchFamily="66" charset="0"/>
                <a:hlinkClick r:id="rId29" action="ppaction://hlinksldjump"/>
              </a:rPr>
              <a:t>28</a:t>
            </a:r>
            <a:endParaRPr lang="ru-RU" sz="3600" dirty="0">
              <a:latin typeface="Segoe Script" panose="030B0504020000000003" pitchFamily="66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115300" y="4456157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Segoe Script" panose="030B0504020000000003" pitchFamily="66" charset="0"/>
                <a:hlinkClick r:id="rId30" action="ppaction://hlinksldjump"/>
              </a:rPr>
              <a:t>29</a:t>
            </a:r>
            <a:endParaRPr lang="ru-RU" sz="3600" dirty="0">
              <a:latin typeface="Segoe Script" panose="030B0504020000000003" pitchFamily="66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0096500" y="4465684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Segoe Script" panose="030B0504020000000003" pitchFamily="66" charset="0"/>
                <a:hlinkClick r:id="rId31" action="ppaction://hlinksldjump"/>
              </a:rPr>
              <a:t>30</a:t>
            </a:r>
            <a:endParaRPr lang="ru-RU" sz="3600" dirty="0">
              <a:latin typeface="Segoe Script" panose="030B0504020000000003" pitchFamily="66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66700" y="5630644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Segoe Script" panose="030B0504020000000003" pitchFamily="66" charset="0"/>
                <a:hlinkClick r:id="rId32" action="ppaction://hlinksldjump"/>
              </a:rPr>
              <a:t>31</a:t>
            </a:r>
            <a:endParaRPr lang="ru-RU" sz="3600" dirty="0">
              <a:latin typeface="Segoe Script" panose="030B0504020000000003" pitchFamily="66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238375" y="5602411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Segoe Script" panose="030B0504020000000003" pitchFamily="66" charset="0"/>
                <a:hlinkClick r:id="rId33" action="ppaction://hlinksldjump"/>
              </a:rPr>
              <a:t>32</a:t>
            </a:r>
            <a:endParaRPr lang="ru-RU" sz="3600" dirty="0">
              <a:latin typeface="Segoe Script" panose="030B0504020000000003" pitchFamily="66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210050" y="5595938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Segoe Script" panose="030B0504020000000003" pitchFamily="66" charset="0"/>
                <a:hlinkClick r:id="rId34" action="ppaction://hlinksldjump"/>
              </a:rPr>
              <a:t>33</a:t>
            </a:r>
            <a:endParaRPr lang="ru-RU" sz="3600" dirty="0">
              <a:latin typeface="Segoe Script" panose="030B0504020000000003" pitchFamily="66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134100" y="5621117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Segoe Script" panose="030B0504020000000003" pitchFamily="66" charset="0"/>
                <a:hlinkClick r:id="rId35" action="ppaction://hlinksldjump"/>
              </a:rPr>
              <a:t>34</a:t>
            </a:r>
            <a:endParaRPr lang="ru-RU" sz="3600" dirty="0">
              <a:latin typeface="Segoe Script" panose="030B0504020000000003" pitchFamily="66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8115300" y="5621116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Segoe Script" panose="030B0504020000000003" pitchFamily="66" charset="0"/>
                <a:hlinkClick r:id="rId36" action="ppaction://hlinksldjump"/>
              </a:rPr>
              <a:t>35</a:t>
            </a:r>
            <a:endParaRPr lang="ru-RU" sz="3600" dirty="0">
              <a:latin typeface="Segoe Script" panose="030B0504020000000003" pitchFamily="66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0096500" y="5630643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Segoe Script" panose="030B0504020000000003" pitchFamily="66" charset="0"/>
                <a:hlinkClick r:id="rId37" action="ppaction://hlinksldjump"/>
              </a:rPr>
              <a:t>36</a:t>
            </a:r>
            <a:endParaRPr lang="ru-RU" sz="3600" dirty="0">
              <a:latin typeface="Segoe Script" panose="030B0504020000000003" pitchFamily="66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0" y="6409592"/>
            <a:ext cx="12191999" cy="44840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83332" y="6409592"/>
            <a:ext cx="27879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panose="030B0504020000000003" pitchFamily="66" charset="0"/>
                <a:hlinkClick r:id="rId38" action="ppaction://hlinksldjump"/>
              </a:rPr>
              <a:t>Финал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54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191750" y="5853113"/>
            <a:ext cx="1676400" cy="704850"/>
            <a:chOff x="10191750" y="5853113"/>
            <a:chExt cx="1676400" cy="70485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10191750" y="5853113"/>
              <a:ext cx="1676400" cy="70485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>
              <a:hlinkClick r:id="" action="ppaction://hlinkshowjump?jump=firstslide"/>
            </p:cNvPr>
            <p:cNvSpPr txBox="1"/>
            <p:nvPr/>
          </p:nvSpPr>
          <p:spPr>
            <a:xfrm>
              <a:off x="10191751" y="5973188"/>
              <a:ext cx="16763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latin typeface="Segoe Script" panose="030B0504020000000003" pitchFamily="66" charset="0"/>
                </a:rPr>
                <a:t>Назад</a:t>
              </a:r>
              <a:endParaRPr lang="ru-RU" sz="3200" dirty="0">
                <a:latin typeface="Segoe Script" panose="030B0504020000000003" pitchFamily="66" charset="0"/>
              </a:endParaRPr>
            </a:p>
          </p:txBody>
        </p:sp>
      </p:grpSp>
      <p:pic>
        <p:nvPicPr>
          <p:cNvPr id="1028" name="Picture 4" descr="Сформулируйте переместительный закон умножения: Законы умножения:  переместительный, сочетательный и распределительный — РОСТОВСКИЙ ЦЕНТР  ПОМОЩИ ДЕТЯМ №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9" t="65025" r="10000" b="18721"/>
          <a:stretch/>
        </p:blipFill>
        <p:spPr bwMode="auto">
          <a:xfrm>
            <a:off x="36086" y="2656113"/>
            <a:ext cx="12155914" cy="17997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20454" y="1138810"/>
            <a:ext cx="8187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Распределительный закон</a:t>
            </a:r>
            <a:endParaRPr lang="ru-RU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192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191750" y="5853113"/>
            <a:ext cx="1676400" cy="704850"/>
            <a:chOff x="10191750" y="5853113"/>
            <a:chExt cx="1676400" cy="70485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10191750" y="5853113"/>
              <a:ext cx="1676400" cy="70485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>
              <a:hlinkClick r:id="" action="ppaction://hlinkshowjump?jump=firstslide"/>
            </p:cNvPr>
            <p:cNvSpPr txBox="1"/>
            <p:nvPr/>
          </p:nvSpPr>
          <p:spPr>
            <a:xfrm>
              <a:off x="10191751" y="5973188"/>
              <a:ext cx="16763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latin typeface="Segoe Script" panose="030B0504020000000003" pitchFamily="66" charset="0"/>
                </a:rPr>
                <a:t>Назад</a:t>
              </a:r>
              <a:endParaRPr lang="ru-RU" sz="3200" dirty="0">
                <a:latin typeface="Segoe Script" panose="030B0504020000000003" pitchFamily="66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24880"/>
            <a:ext cx="12192000" cy="1556493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0" y="2992362"/>
            <a:ext cx="12033271" cy="648027"/>
            <a:chOff x="0" y="3033346"/>
            <a:chExt cx="12033271" cy="648027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3129830"/>
              <a:ext cx="2194678" cy="55154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4507055" y="3033346"/>
              <a:ext cx="7526216" cy="64802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4771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191750" y="5853113"/>
            <a:ext cx="1676400" cy="704850"/>
            <a:chOff x="10191750" y="5853113"/>
            <a:chExt cx="1676400" cy="70485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10191750" y="5853113"/>
              <a:ext cx="1676400" cy="70485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>
              <a:hlinkClick r:id="" action="ppaction://hlinkshowjump?jump=firstslide"/>
            </p:cNvPr>
            <p:cNvSpPr txBox="1"/>
            <p:nvPr/>
          </p:nvSpPr>
          <p:spPr>
            <a:xfrm>
              <a:off x="10191751" y="5973188"/>
              <a:ext cx="16763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latin typeface="Segoe Script" panose="030B0504020000000003" pitchFamily="66" charset="0"/>
                </a:rPr>
                <a:t>Назад</a:t>
              </a:r>
              <a:endParaRPr lang="ru-RU" sz="3200" dirty="0">
                <a:latin typeface="Segoe Script" panose="030B0504020000000003" pitchFamily="66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92" y="1030513"/>
            <a:ext cx="12222492" cy="4020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16114" y="2888343"/>
            <a:ext cx="1524000" cy="155302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50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277" y="2049711"/>
            <a:ext cx="8930389" cy="2540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10191750" y="5853113"/>
            <a:ext cx="1676400" cy="704850"/>
            <a:chOff x="10191750" y="5853113"/>
            <a:chExt cx="1676400" cy="70485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10191750" y="5853113"/>
              <a:ext cx="1676400" cy="70485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>
              <a:hlinkClick r:id="" action="ppaction://hlinkshowjump?jump=firstslide"/>
            </p:cNvPr>
            <p:cNvSpPr txBox="1"/>
            <p:nvPr/>
          </p:nvSpPr>
          <p:spPr>
            <a:xfrm>
              <a:off x="10191751" y="5973188"/>
              <a:ext cx="16763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latin typeface="Segoe Script" panose="030B0504020000000003" pitchFamily="66" charset="0"/>
                </a:rPr>
                <a:t>Назад</a:t>
              </a:r>
              <a:endParaRPr lang="ru-RU" sz="3200" dirty="0">
                <a:latin typeface="Segoe Script" panose="030B0504020000000003" pitchFamily="66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924277" y="1942833"/>
            <a:ext cx="1965551" cy="2646879"/>
            <a:chOff x="1924277" y="1942833"/>
            <a:chExt cx="1965551" cy="2646879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924277" y="2049712"/>
              <a:ext cx="1965551" cy="25400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275309" y="1942833"/>
              <a:ext cx="1263486" cy="264687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324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191750" y="5853113"/>
            <a:ext cx="1676400" cy="704850"/>
            <a:chOff x="10191750" y="5853113"/>
            <a:chExt cx="1676400" cy="70485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10191750" y="5853113"/>
              <a:ext cx="1676400" cy="70485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>
              <a:hlinkClick r:id="" action="ppaction://hlinkshowjump?jump=firstslide"/>
            </p:cNvPr>
            <p:cNvSpPr txBox="1"/>
            <p:nvPr/>
          </p:nvSpPr>
          <p:spPr>
            <a:xfrm>
              <a:off x="10191751" y="5973188"/>
              <a:ext cx="16763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latin typeface="Segoe Script" panose="030B0504020000000003" pitchFamily="66" charset="0"/>
                </a:rPr>
                <a:t>Назад</a:t>
              </a:r>
              <a:endParaRPr lang="ru-RU" sz="3200" dirty="0">
                <a:latin typeface="Segoe Script" panose="030B0504020000000003" pitchFamily="66" charset="0"/>
              </a:endParaRPr>
            </a:p>
          </p:txBody>
        </p:sp>
      </p:grpSp>
      <p:pic>
        <p:nvPicPr>
          <p:cNvPr id="2050" name="Picture 2" descr="https://xn--7-dtbea5camjj.xn--p1ai/800/600/http/images.myshared.ru/17/1142237/slide_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5" t="34377" r="13838" b="53178"/>
          <a:stretch/>
        </p:blipFill>
        <p:spPr bwMode="auto">
          <a:xfrm>
            <a:off x="291478" y="2641601"/>
            <a:ext cx="11900522" cy="15675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7195" y="1357951"/>
            <a:ext cx="79090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Переместительный закон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249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191750" y="5853113"/>
            <a:ext cx="1676400" cy="704850"/>
            <a:chOff x="10191750" y="5853113"/>
            <a:chExt cx="1676400" cy="70485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10191750" y="5853113"/>
              <a:ext cx="1676400" cy="70485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>
              <a:hlinkClick r:id="" action="ppaction://hlinkshowjump?jump=firstslide"/>
            </p:cNvPr>
            <p:cNvSpPr txBox="1"/>
            <p:nvPr/>
          </p:nvSpPr>
          <p:spPr>
            <a:xfrm>
              <a:off x="10191751" y="5973188"/>
              <a:ext cx="16763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latin typeface="Segoe Script" panose="030B0504020000000003" pitchFamily="66" charset="0"/>
                </a:rPr>
                <a:t>Назад</a:t>
              </a:r>
              <a:endParaRPr lang="ru-RU" sz="3200" dirty="0">
                <a:latin typeface="Segoe Script" panose="030B0504020000000003" pitchFamily="66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5543"/>
            <a:ext cx="12192332" cy="1632216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-1" y="3077029"/>
            <a:ext cx="12192001" cy="630730"/>
            <a:chOff x="-1" y="3077029"/>
            <a:chExt cx="12192001" cy="63073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-1" y="3077029"/>
              <a:ext cx="5588001" cy="63073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7576457" y="3077029"/>
              <a:ext cx="4615543" cy="63073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7343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191750" y="5853113"/>
            <a:ext cx="1676400" cy="704850"/>
            <a:chOff x="10191750" y="5853113"/>
            <a:chExt cx="1676400" cy="70485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10191750" y="5853113"/>
              <a:ext cx="1676400" cy="70485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>
              <a:hlinkClick r:id="" action="ppaction://hlinkshowjump?jump=firstslide"/>
            </p:cNvPr>
            <p:cNvSpPr txBox="1"/>
            <p:nvPr/>
          </p:nvSpPr>
          <p:spPr>
            <a:xfrm>
              <a:off x="10191751" y="5973188"/>
              <a:ext cx="16763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latin typeface="Segoe Script" panose="030B0504020000000003" pitchFamily="66" charset="0"/>
                </a:rPr>
                <a:t>Назад</a:t>
              </a:r>
              <a:endParaRPr lang="ru-RU" sz="3200" dirty="0">
                <a:latin typeface="Segoe Script" panose="030B0504020000000003" pitchFamily="66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6292"/>
            <a:ext cx="12210911" cy="1716793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0" y="2583543"/>
            <a:ext cx="12192000" cy="1016000"/>
            <a:chOff x="0" y="2583543"/>
            <a:chExt cx="12192000" cy="101600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2583543"/>
              <a:ext cx="12192000" cy="5080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4818742" y="3091543"/>
              <a:ext cx="7373257" cy="5080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7855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191750" y="5853113"/>
            <a:ext cx="1676400" cy="704850"/>
            <a:chOff x="10191750" y="5853113"/>
            <a:chExt cx="1676400" cy="70485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10191750" y="5853113"/>
              <a:ext cx="1676400" cy="70485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>
              <a:hlinkClick r:id="" action="ppaction://hlinkshowjump?jump=firstslide"/>
            </p:cNvPr>
            <p:cNvSpPr txBox="1"/>
            <p:nvPr/>
          </p:nvSpPr>
          <p:spPr>
            <a:xfrm>
              <a:off x="10191751" y="5973188"/>
              <a:ext cx="16763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latin typeface="Segoe Script" panose="030B0504020000000003" pitchFamily="66" charset="0"/>
                </a:rPr>
                <a:t>Назад</a:t>
              </a:r>
              <a:endParaRPr lang="ru-RU" sz="3200" dirty="0">
                <a:latin typeface="Segoe Script" panose="030B0504020000000003" pitchFamily="66" charset="0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8" y="2620809"/>
            <a:ext cx="12126052" cy="1225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938439" y="277188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00210" y="277188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28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33453" y="277188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029950" y="278605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265534" y="2786050"/>
            <a:ext cx="914400" cy="937497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458280" y="2786050"/>
            <a:ext cx="914400" cy="937497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910820" y="2786050"/>
            <a:ext cx="914400" cy="937497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1021336" y="2812633"/>
            <a:ext cx="914400" cy="937497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14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191750" y="5853113"/>
            <a:ext cx="1676400" cy="704850"/>
            <a:chOff x="10191750" y="5853113"/>
            <a:chExt cx="1676400" cy="70485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10191750" y="5853113"/>
              <a:ext cx="1676400" cy="70485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>
              <a:hlinkClick r:id="" action="ppaction://hlinkshowjump?jump=firstslide"/>
            </p:cNvPr>
            <p:cNvSpPr txBox="1"/>
            <p:nvPr/>
          </p:nvSpPr>
          <p:spPr>
            <a:xfrm>
              <a:off x="10191751" y="5973188"/>
              <a:ext cx="16763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latin typeface="Segoe Script" panose="030B0504020000000003" pitchFamily="66" charset="0"/>
                </a:rPr>
                <a:t>Назад</a:t>
              </a:r>
              <a:endParaRPr lang="ru-RU" sz="3200" dirty="0">
                <a:latin typeface="Segoe Script" panose="030B0504020000000003" pitchFamily="66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19085"/>
            <a:ext cx="12158990" cy="2191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Группа 10"/>
          <p:cNvGrpSpPr/>
          <p:nvPr/>
        </p:nvGrpSpPr>
        <p:grpSpPr>
          <a:xfrm>
            <a:off x="5936343" y="1869705"/>
            <a:ext cx="1901371" cy="2646878"/>
            <a:chOff x="5936343" y="1869705"/>
            <a:chExt cx="1901371" cy="2646878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5936343" y="2220687"/>
              <a:ext cx="1901371" cy="194491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264902" y="1869705"/>
              <a:ext cx="1244251" cy="26468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&gt;</a:t>
              </a:r>
              <a:endParaRPr lang="ru-RU" sz="16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838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191750" y="5853113"/>
            <a:ext cx="1676400" cy="704850"/>
            <a:chOff x="10191750" y="5853113"/>
            <a:chExt cx="1676400" cy="70485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10191750" y="5853113"/>
              <a:ext cx="1676400" cy="70485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>
              <a:hlinkClick r:id="" action="ppaction://hlinkshowjump?jump=firstslide"/>
            </p:cNvPr>
            <p:cNvSpPr txBox="1"/>
            <p:nvPr/>
          </p:nvSpPr>
          <p:spPr>
            <a:xfrm>
              <a:off x="10191751" y="5973188"/>
              <a:ext cx="16763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latin typeface="Segoe Script" panose="030B0504020000000003" pitchFamily="66" charset="0"/>
                </a:rPr>
                <a:t>Назад</a:t>
              </a:r>
              <a:endParaRPr lang="ru-RU" sz="3200" dirty="0">
                <a:latin typeface="Segoe Script" panose="030B0504020000000003" pitchFamily="66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660" y="1525454"/>
            <a:ext cx="12213660" cy="3133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466250" y="3489849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111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42293" y="152545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542807" y="263060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62286" y="3553934"/>
            <a:ext cx="2307771" cy="859245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231797" y="1664428"/>
            <a:ext cx="2304089" cy="859245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656783" y="2662646"/>
            <a:ext cx="2307771" cy="859245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63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191750" y="5853113"/>
            <a:ext cx="1676400" cy="704850"/>
            <a:chOff x="10191750" y="5853113"/>
            <a:chExt cx="1676400" cy="70485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10191750" y="5853113"/>
              <a:ext cx="1676400" cy="70485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>
              <a:hlinkClick r:id="" action="ppaction://hlinkshowjump?jump=firstslide"/>
            </p:cNvPr>
            <p:cNvSpPr txBox="1"/>
            <p:nvPr/>
          </p:nvSpPr>
          <p:spPr>
            <a:xfrm>
              <a:off x="10191751" y="5973188"/>
              <a:ext cx="16763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latin typeface="Segoe Script" panose="030B0504020000000003" pitchFamily="66" charset="0"/>
                </a:rPr>
                <a:t>Назад</a:t>
              </a:r>
              <a:endParaRPr lang="ru-RU" sz="3200" dirty="0">
                <a:latin typeface="Segoe Script" panose="030B0504020000000003" pitchFamily="66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8738"/>
            <a:ext cx="12250201" cy="1502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588610" y="235873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54043" y="235873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11052" y="235873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48359" y="235873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88610" y="2510971"/>
            <a:ext cx="886781" cy="59879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46376" y="2521004"/>
            <a:ext cx="886781" cy="59879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69109" y="2521004"/>
            <a:ext cx="886781" cy="59879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768061" y="2521004"/>
            <a:ext cx="886781" cy="59879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86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191750" y="5853113"/>
            <a:ext cx="1676400" cy="704850"/>
            <a:chOff x="10191750" y="5853113"/>
            <a:chExt cx="1676400" cy="70485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10191750" y="5853113"/>
              <a:ext cx="1676400" cy="70485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>
              <a:hlinkClick r:id="" action="ppaction://hlinkshowjump?jump=firstslide"/>
            </p:cNvPr>
            <p:cNvSpPr txBox="1"/>
            <p:nvPr/>
          </p:nvSpPr>
          <p:spPr>
            <a:xfrm>
              <a:off x="10191751" y="5973188"/>
              <a:ext cx="16763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latin typeface="Segoe Script" panose="030B0504020000000003" pitchFamily="66" charset="0"/>
                </a:rPr>
                <a:t>Назад</a:t>
              </a:r>
              <a:endParaRPr lang="ru-RU" sz="3200" dirty="0">
                <a:latin typeface="Segoe Script" panose="030B0504020000000003" pitchFamily="66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28297"/>
            <a:ext cx="12176997" cy="1419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553028" y="2412183"/>
            <a:ext cx="4420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72857" y="2412183"/>
            <a:ext cx="4420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92686" y="2412183"/>
            <a:ext cx="10232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554437" y="2414994"/>
            <a:ext cx="4420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53028" y="2528297"/>
            <a:ext cx="885372" cy="57776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72857" y="2528316"/>
            <a:ext cx="885372" cy="57776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34608" y="2528297"/>
            <a:ext cx="885372" cy="57776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550401" y="2528316"/>
            <a:ext cx="885372" cy="57776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63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191750" y="5853113"/>
            <a:ext cx="1676400" cy="704850"/>
            <a:chOff x="10191750" y="5853113"/>
            <a:chExt cx="1676400" cy="70485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10191750" y="5853113"/>
              <a:ext cx="1676400" cy="70485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>
              <a:hlinkClick r:id="" action="ppaction://hlinkshowjump?jump=firstslide"/>
            </p:cNvPr>
            <p:cNvSpPr txBox="1"/>
            <p:nvPr/>
          </p:nvSpPr>
          <p:spPr>
            <a:xfrm>
              <a:off x="10191751" y="5973188"/>
              <a:ext cx="16763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latin typeface="Segoe Script" panose="030B0504020000000003" pitchFamily="66" charset="0"/>
                </a:rPr>
                <a:t>Назад</a:t>
              </a:r>
              <a:endParaRPr lang="ru-RU" sz="3200" dirty="0">
                <a:latin typeface="Segoe Script" panose="030B0504020000000003" pitchFamily="66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3496"/>
            <a:ext cx="12192000" cy="7473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67204" y="2733280"/>
            <a:ext cx="665759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180000</a:t>
            </a:r>
            <a:endParaRPr lang="ru-RU" sz="1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432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191750" y="5853113"/>
            <a:ext cx="1676400" cy="704850"/>
            <a:chOff x="10191750" y="5853113"/>
            <a:chExt cx="1676400" cy="70485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10191750" y="5853113"/>
              <a:ext cx="1676400" cy="70485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>
              <a:hlinkClick r:id="" action="ppaction://hlinkshowjump?jump=firstslide"/>
            </p:cNvPr>
            <p:cNvSpPr txBox="1"/>
            <p:nvPr/>
          </p:nvSpPr>
          <p:spPr>
            <a:xfrm>
              <a:off x="10191751" y="5973188"/>
              <a:ext cx="16763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latin typeface="Segoe Script" panose="030B0504020000000003" pitchFamily="66" charset="0"/>
                </a:rPr>
                <a:t>Назад</a:t>
              </a:r>
              <a:endParaRPr lang="ru-RU" sz="3200" dirty="0">
                <a:latin typeface="Segoe Script" panose="030B0504020000000003" pitchFamily="66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347836"/>
            <a:ext cx="12192000" cy="169402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191657" y="3323771"/>
            <a:ext cx="10000344" cy="71808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45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191750" y="5853113"/>
            <a:ext cx="1676400" cy="704850"/>
            <a:chOff x="10191750" y="5853113"/>
            <a:chExt cx="1676400" cy="70485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10191750" y="5853113"/>
              <a:ext cx="1676400" cy="70485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>
              <a:hlinkClick r:id="" action="ppaction://hlinkshowjump?jump=firstslide"/>
            </p:cNvPr>
            <p:cNvSpPr txBox="1"/>
            <p:nvPr/>
          </p:nvSpPr>
          <p:spPr>
            <a:xfrm>
              <a:off x="10191751" y="5973188"/>
              <a:ext cx="16763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latin typeface="Segoe Script" panose="030B0504020000000003" pitchFamily="66" charset="0"/>
                </a:rPr>
                <a:t>Назад</a:t>
              </a:r>
              <a:endParaRPr lang="ru-RU" sz="3200" dirty="0">
                <a:latin typeface="Segoe Script" panose="030B0504020000000003" pitchFamily="66" charset="0"/>
              </a:endParaRPr>
            </a:p>
          </p:txBody>
        </p:sp>
      </p:grpSp>
      <p:pic>
        <p:nvPicPr>
          <p:cNvPr id="5" name="Picture 2" descr="https://xn--7-dtbea5camjj.xn--p1ai/800/600/http/images.myshared.ru/17/1142237/slide_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t="51861" r="11933" b="33663"/>
          <a:stretch/>
        </p:blipFill>
        <p:spPr bwMode="auto">
          <a:xfrm>
            <a:off x="297421" y="2960915"/>
            <a:ext cx="11726520" cy="1683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32397" y="1472364"/>
            <a:ext cx="6656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Сочетательный закон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307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191750" y="5853113"/>
            <a:ext cx="1676400" cy="704850"/>
            <a:chOff x="10191750" y="5853113"/>
            <a:chExt cx="1676400" cy="70485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10191750" y="5853113"/>
              <a:ext cx="1676400" cy="70485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>
              <a:hlinkClick r:id="" action="ppaction://hlinkshowjump?jump=firstslide"/>
            </p:cNvPr>
            <p:cNvSpPr txBox="1"/>
            <p:nvPr/>
          </p:nvSpPr>
          <p:spPr>
            <a:xfrm>
              <a:off x="10191751" y="5973188"/>
              <a:ext cx="16763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latin typeface="Segoe Script" panose="030B0504020000000003" pitchFamily="66" charset="0"/>
                </a:rPr>
                <a:t>Назад</a:t>
              </a:r>
              <a:endParaRPr lang="ru-RU" sz="3200" dirty="0">
                <a:latin typeface="Segoe Script" panose="030B0504020000000003" pitchFamily="66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93900"/>
            <a:ext cx="12192000" cy="1973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Группа 6"/>
          <p:cNvGrpSpPr/>
          <p:nvPr/>
        </p:nvGrpSpPr>
        <p:grpSpPr>
          <a:xfrm>
            <a:off x="4789714" y="1899054"/>
            <a:ext cx="1712685" cy="2646878"/>
            <a:chOff x="4789714" y="1899054"/>
            <a:chExt cx="1712685" cy="264687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789714" y="2293900"/>
              <a:ext cx="1712685" cy="185718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023930" y="1899054"/>
              <a:ext cx="1244251" cy="264687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&lt;</a:t>
              </a:r>
              <a:endParaRPr lang="ru-RU" sz="16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089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191750" y="5853113"/>
            <a:ext cx="1676400" cy="704850"/>
            <a:chOff x="10191750" y="5853113"/>
            <a:chExt cx="1676400" cy="70485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10191750" y="5853113"/>
              <a:ext cx="1676400" cy="70485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>
              <a:hlinkClick r:id="" action="ppaction://hlinkshowjump?jump=firstslide"/>
            </p:cNvPr>
            <p:cNvSpPr txBox="1"/>
            <p:nvPr/>
          </p:nvSpPr>
          <p:spPr>
            <a:xfrm>
              <a:off x="10191751" y="5973188"/>
              <a:ext cx="16763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latin typeface="Segoe Script" panose="030B0504020000000003" pitchFamily="66" charset="0"/>
                </a:rPr>
                <a:t>Назад</a:t>
              </a:r>
              <a:endParaRPr lang="ru-RU" sz="3200" dirty="0">
                <a:latin typeface="Segoe Script" panose="030B0504020000000003" pitchFamily="66" charset="0"/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071" y="1001487"/>
            <a:ext cx="6831841" cy="1331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66474" y="2967335"/>
            <a:ext cx="1085906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i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  <a:r>
              <a:rPr lang="ru-RU" sz="115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⋅</a:t>
            </a:r>
            <a:r>
              <a:rPr lang="ru-RU" sz="11500" b="1" i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(а+7)=3</a:t>
            </a:r>
            <a:r>
              <a:rPr lang="ru-RU" sz="115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⋅ </a:t>
            </a:r>
            <a:r>
              <a:rPr lang="ru-RU" sz="11500" b="1" i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а+3</a:t>
            </a:r>
            <a:r>
              <a:rPr lang="ru-RU" sz="115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⋅ </a:t>
            </a:r>
            <a:r>
              <a:rPr lang="ru-RU" sz="11500" b="1" i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7</a:t>
            </a:r>
            <a:endParaRPr lang="ru-RU" sz="11500" b="1" i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539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191750" y="5853113"/>
            <a:ext cx="1676400" cy="704850"/>
            <a:chOff x="10191750" y="5853113"/>
            <a:chExt cx="1676400" cy="70485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10191750" y="5853113"/>
              <a:ext cx="1676400" cy="70485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>
              <a:hlinkClick r:id="" action="ppaction://hlinkshowjump?jump=firstslide"/>
            </p:cNvPr>
            <p:cNvSpPr txBox="1"/>
            <p:nvPr/>
          </p:nvSpPr>
          <p:spPr>
            <a:xfrm>
              <a:off x="10191751" y="5973188"/>
              <a:ext cx="16763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latin typeface="Segoe Script" panose="030B0504020000000003" pitchFamily="66" charset="0"/>
                </a:rPr>
                <a:t>Назад</a:t>
              </a:r>
              <a:endParaRPr lang="ru-RU" sz="3200" dirty="0">
                <a:latin typeface="Segoe Script" panose="030B0504020000000003" pitchFamily="66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38698"/>
            <a:ext cx="12192001" cy="768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310622" y="2880249"/>
            <a:ext cx="557075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510399</a:t>
            </a:r>
            <a:endParaRPr lang="ru-RU" sz="13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65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191750" y="5853113"/>
            <a:ext cx="1676400" cy="704850"/>
            <a:chOff x="10191750" y="5853113"/>
            <a:chExt cx="1676400" cy="70485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10191750" y="5853113"/>
              <a:ext cx="1676400" cy="70485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>
              <a:hlinkClick r:id="" action="ppaction://hlinkshowjump?jump=firstslide"/>
            </p:cNvPr>
            <p:cNvSpPr txBox="1"/>
            <p:nvPr/>
          </p:nvSpPr>
          <p:spPr>
            <a:xfrm>
              <a:off x="10191751" y="5973188"/>
              <a:ext cx="16763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latin typeface="Segoe Script" panose="030B0504020000000003" pitchFamily="66" charset="0"/>
                </a:rPr>
                <a:t>Назад</a:t>
              </a:r>
              <a:endParaRPr lang="ru-RU" sz="3200" dirty="0">
                <a:latin typeface="Segoe Script" panose="030B0504020000000003" pitchFamily="66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1604"/>
            <a:ext cx="12192000" cy="12344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46025" y="3091179"/>
            <a:ext cx="4499950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5306</a:t>
            </a:r>
            <a:endParaRPr lang="ru-RU" sz="1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202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191750" y="5853113"/>
            <a:ext cx="1676400" cy="704850"/>
            <a:chOff x="10191750" y="5853113"/>
            <a:chExt cx="1676400" cy="70485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10191750" y="5853113"/>
              <a:ext cx="1676400" cy="70485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>
              <a:hlinkClick r:id="" action="ppaction://hlinkshowjump?jump=firstslide"/>
            </p:cNvPr>
            <p:cNvSpPr txBox="1"/>
            <p:nvPr/>
          </p:nvSpPr>
          <p:spPr>
            <a:xfrm>
              <a:off x="10191751" y="5973188"/>
              <a:ext cx="16763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latin typeface="Segoe Script" panose="030B0504020000000003" pitchFamily="66" charset="0"/>
                </a:rPr>
                <a:t>Назад</a:t>
              </a:r>
              <a:endParaRPr lang="ru-RU" sz="3200" dirty="0">
                <a:latin typeface="Segoe Script" panose="030B0504020000000003" pitchFamily="66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50"/>
            <a:ext cx="12192000" cy="13077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47180" y="3199564"/>
            <a:ext cx="589764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46 </a:t>
            </a:r>
            <a:r>
              <a:rPr lang="ru-RU" sz="11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шагов</a:t>
            </a:r>
            <a:endParaRPr lang="ru-RU" sz="115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295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191750" y="5853113"/>
            <a:ext cx="1676400" cy="704850"/>
            <a:chOff x="10191750" y="5853113"/>
            <a:chExt cx="1676400" cy="70485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10191750" y="5853113"/>
              <a:ext cx="1676400" cy="70485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>
              <a:hlinkClick r:id="" action="ppaction://hlinkshowjump?jump=firstslide"/>
            </p:cNvPr>
            <p:cNvSpPr txBox="1"/>
            <p:nvPr/>
          </p:nvSpPr>
          <p:spPr>
            <a:xfrm>
              <a:off x="10191751" y="5973188"/>
              <a:ext cx="16763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latin typeface="Segoe Script" panose="030B0504020000000003" pitchFamily="66" charset="0"/>
                </a:rPr>
                <a:t>Назад</a:t>
              </a:r>
              <a:endParaRPr lang="ru-RU" sz="3200" dirty="0">
                <a:latin typeface="Segoe Script" panose="030B0504020000000003" pitchFamily="66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74" y="2625963"/>
            <a:ext cx="12196274" cy="1176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044192" y="273845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16876" y="277222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40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57926" y="277222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121513" y="276022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48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265886" y="2750456"/>
            <a:ext cx="928915" cy="89932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1100446" y="2772228"/>
            <a:ext cx="928915" cy="89932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479143" y="2772228"/>
            <a:ext cx="928915" cy="89932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830286" y="2772228"/>
            <a:ext cx="928915" cy="89932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77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191750" y="5853113"/>
            <a:ext cx="1676400" cy="704850"/>
            <a:chOff x="10191750" y="5853113"/>
            <a:chExt cx="1676400" cy="70485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10191750" y="5853113"/>
              <a:ext cx="1676400" cy="70485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>
              <a:hlinkClick r:id="" action="ppaction://hlinkshowjump?jump=firstslide"/>
            </p:cNvPr>
            <p:cNvSpPr txBox="1"/>
            <p:nvPr/>
          </p:nvSpPr>
          <p:spPr>
            <a:xfrm>
              <a:off x="10191751" y="5973188"/>
              <a:ext cx="16763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latin typeface="Segoe Script" panose="030B0504020000000003" pitchFamily="66" charset="0"/>
                </a:rPr>
                <a:t>Назад</a:t>
              </a:r>
              <a:endParaRPr lang="ru-RU" sz="3200" dirty="0">
                <a:latin typeface="Segoe Script" panose="030B0504020000000003" pitchFamily="66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5311"/>
            <a:ext cx="12192000" cy="3312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Группа 5"/>
          <p:cNvGrpSpPr/>
          <p:nvPr/>
        </p:nvGrpSpPr>
        <p:grpSpPr>
          <a:xfrm>
            <a:off x="166914" y="2946400"/>
            <a:ext cx="8106229" cy="1538514"/>
            <a:chOff x="166914" y="2946400"/>
            <a:chExt cx="8106229" cy="153851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484914" y="2946400"/>
              <a:ext cx="3788229" cy="1538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66914" y="2946400"/>
              <a:ext cx="3788229" cy="8744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0051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191750" y="5853113"/>
            <a:ext cx="1676400" cy="704850"/>
            <a:chOff x="10191750" y="5853113"/>
            <a:chExt cx="1676400" cy="70485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10191750" y="5853113"/>
              <a:ext cx="1676400" cy="70485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>
              <a:hlinkClick r:id="" action="ppaction://hlinkshowjump?jump=firstslide"/>
            </p:cNvPr>
            <p:cNvSpPr txBox="1"/>
            <p:nvPr/>
          </p:nvSpPr>
          <p:spPr>
            <a:xfrm>
              <a:off x="10191751" y="5973188"/>
              <a:ext cx="16763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latin typeface="Segoe Script" panose="030B0504020000000003" pitchFamily="66" charset="0"/>
                </a:rPr>
                <a:t>Назад</a:t>
              </a:r>
              <a:endParaRPr lang="ru-RU" sz="3200" dirty="0">
                <a:latin typeface="Segoe Script" panose="030B0504020000000003" pitchFamily="66" charset="0"/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074400" cy="582166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8538" y="263350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8538" y="198750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8538" y="397500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8538" y="332899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8538" y="62849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8538" y="129195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922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191750" y="5853113"/>
            <a:ext cx="1676400" cy="704850"/>
            <a:chOff x="10191750" y="5853113"/>
            <a:chExt cx="1676400" cy="70485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10191750" y="5853113"/>
              <a:ext cx="1676400" cy="70485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>
              <a:hlinkClick r:id="" action="ppaction://hlinkshowjump?jump=firstslide"/>
            </p:cNvPr>
            <p:cNvSpPr txBox="1"/>
            <p:nvPr/>
          </p:nvSpPr>
          <p:spPr>
            <a:xfrm>
              <a:off x="10191751" y="5973188"/>
              <a:ext cx="16763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latin typeface="Segoe Script" panose="030B0504020000000003" pitchFamily="66" charset="0"/>
                </a:rPr>
                <a:t>Назад</a:t>
              </a:r>
              <a:endParaRPr lang="ru-RU" sz="3200" dirty="0">
                <a:latin typeface="Segoe Script" panose="030B0504020000000003" pitchFamily="66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3018"/>
            <a:ext cx="12235105" cy="3702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585981" y="2131093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32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39480" y="3066400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222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34852" y="3955101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147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128001" y="2235200"/>
            <a:ext cx="3947886" cy="8192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128001" y="3143850"/>
            <a:ext cx="3947886" cy="8192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9828" y="4059208"/>
            <a:ext cx="3947886" cy="8192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63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191750" y="5853113"/>
            <a:ext cx="1676400" cy="704850"/>
            <a:chOff x="10191750" y="5853113"/>
            <a:chExt cx="1676400" cy="70485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10191750" y="5853113"/>
              <a:ext cx="1676400" cy="70485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>
              <a:hlinkClick r:id="" action="ppaction://hlinkshowjump?jump=firstslide"/>
            </p:cNvPr>
            <p:cNvSpPr txBox="1"/>
            <p:nvPr/>
          </p:nvSpPr>
          <p:spPr>
            <a:xfrm>
              <a:off x="10191751" y="5973188"/>
              <a:ext cx="16763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latin typeface="Segoe Script" panose="030B0504020000000003" pitchFamily="66" charset="0"/>
                </a:rPr>
                <a:t>Назад</a:t>
              </a:r>
              <a:endParaRPr lang="ru-RU" sz="3200" dirty="0">
                <a:latin typeface="Segoe Script" panose="030B0504020000000003" pitchFamily="66" charset="0"/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706" y="2103151"/>
            <a:ext cx="8186190" cy="254000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2386044" y="1996272"/>
            <a:ext cx="1965551" cy="2646879"/>
            <a:chOff x="2359706" y="1996273"/>
            <a:chExt cx="1965551" cy="2646879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359706" y="2103152"/>
              <a:ext cx="1965551" cy="25400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710738" y="1996273"/>
              <a:ext cx="1263486" cy="26468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449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191750" y="5853113"/>
            <a:ext cx="1676400" cy="704850"/>
            <a:chOff x="10191750" y="5853113"/>
            <a:chExt cx="1676400" cy="70485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10191750" y="5853113"/>
              <a:ext cx="1676400" cy="70485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>
              <a:hlinkClick r:id="" action="ppaction://hlinkshowjump?jump=firstslide"/>
            </p:cNvPr>
            <p:cNvSpPr txBox="1"/>
            <p:nvPr/>
          </p:nvSpPr>
          <p:spPr>
            <a:xfrm>
              <a:off x="10191751" y="5973188"/>
              <a:ext cx="16763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latin typeface="Segoe Script" panose="030B0504020000000003" pitchFamily="66" charset="0"/>
                </a:rPr>
                <a:t>Назад</a:t>
              </a:r>
              <a:endParaRPr lang="ru-RU" sz="3200" dirty="0">
                <a:latin typeface="Segoe Script" panose="030B0504020000000003" pitchFamily="66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849" y="153574"/>
            <a:ext cx="8785419" cy="6503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943852" y="2681900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  <a:endParaRPr lang="ru-RU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22716" y="4819025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</a:t>
            </a:r>
            <a:endParaRPr lang="ru-RU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405868" y="503632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</a:t>
            </a:r>
            <a:endParaRPr lang="ru-RU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91140" y="503632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ru-RU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074152" y="503632"/>
            <a:ext cx="1554480" cy="15263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09708" y="503632"/>
            <a:ext cx="1554480" cy="15263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123945" y="4819025"/>
            <a:ext cx="1554480" cy="15263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69465" y="2681900"/>
            <a:ext cx="1554480" cy="15263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40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191750" y="5853113"/>
            <a:ext cx="1676400" cy="704850"/>
            <a:chOff x="10191750" y="5853113"/>
            <a:chExt cx="1676400" cy="70485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10191750" y="5853113"/>
              <a:ext cx="1676400" cy="70485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>
              <a:hlinkClick r:id="" action="ppaction://hlinkshowjump?jump=firstslide"/>
            </p:cNvPr>
            <p:cNvSpPr txBox="1"/>
            <p:nvPr/>
          </p:nvSpPr>
          <p:spPr>
            <a:xfrm>
              <a:off x="10191751" y="5973188"/>
              <a:ext cx="16763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latin typeface="Segoe Script" panose="030B0504020000000003" pitchFamily="66" charset="0"/>
                </a:rPr>
                <a:t>Назад</a:t>
              </a:r>
              <a:endParaRPr lang="ru-RU" sz="3200" dirty="0">
                <a:latin typeface="Segoe Script" panose="030B0504020000000003" pitchFamily="66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786" y="2133601"/>
            <a:ext cx="12243786" cy="2525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Группа 6"/>
          <p:cNvGrpSpPr/>
          <p:nvPr/>
        </p:nvGrpSpPr>
        <p:grpSpPr>
          <a:xfrm>
            <a:off x="6589486" y="2080160"/>
            <a:ext cx="2061028" cy="2646878"/>
            <a:chOff x="6589486" y="2080160"/>
            <a:chExt cx="2061028" cy="264687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6589486" y="2249714"/>
              <a:ext cx="2061028" cy="230777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997874" y="2080160"/>
              <a:ext cx="1244251" cy="264687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&gt;</a:t>
              </a:r>
              <a:endParaRPr lang="ru-RU" sz="16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66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191750" y="5853113"/>
            <a:ext cx="1676400" cy="704850"/>
            <a:chOff x="10191750" y="5853113"/>
            <a:chExt cx="1676400" cy="70485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10191750" y="5853113"/>
              <a:ext cx="1676400" cy="70485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>
              <a:hlinkClick r:id="" action="ppaction://hlinkshowjump?jump=firstslide"/>
            </p:cNvPr>
            <p:cNvSpPr txBox="1"/>
            <p:nvPr/>
          </p:nvSpPr>
          <p:spPr>
            <a:xfrm>
              <a:off x="10191751" y="5973188"/>
              <a:ext cx="16763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latin typeface="Segoe Script" panose="030B0504020000000003" pitchFamily="66" charset="0"/>
                </a:rPr>
                <a:t>Назад</a:t>
              </a:r>
              <a:endParaRPr lang="ru-RU" sz="3200" dirty="0">
                <a:latin typeface="Segoe Script" panose="030B0504020000000003" pitchFamily="66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806" y="523020"/>
            <a:ext cx="5442093" cy="2133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95008" y="2996364"/>
            <a:ext cx="4573688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X=70</a:t>
            </a:r>
            <a:endParaRPr lang="ru-RU" sz="1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973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191750" y="5853113"/>
            <a:ext cx="1676400" cy="704850"/>
            <a:chOff x="10191750" y="5853113"/>
            <a:chExt cx="1676400" cy="70485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10191750" y="5853113"/>
              <a:ext cx="1676400" cy="70485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>
              <a:hlinkClick r:id="" action="ppaction://hlinkshowjump?jump=firstslide"/>
            </p:cNvPr>
            <p:cNvSpPr txBox="1"/>
            <p:nvPr/>
          </p:nvSpPr>
          <p:spPr>
            <a:xfrm>
              <a:off x="10191751" y="5973188"/>
              <a:ext cx="16763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latin typeface="Segoe Script" panose="030B0504020000000003" pitchFamily="66" charset="0"/>
                </a:rPr>
                <a:t>Назад</a:t>
              </a:r>
              <a:endParaRPr lang="ru-RU" sz="3200" dirty="0">
                <a:latin typeface="Segoe Script" panose="030B0504020000000003" pitchFamily="66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393" y="1012979"/>
            <a:ext cx="8067459" cy="1280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335727" y="2967335"/>
            <a:ext cx="952055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i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(8-</a:t>
            </a:r>
            <a:r>
              <a:rPr lang="en-US" sz="115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b)</a:t>
            </a:r>
            <a:r>
              <a:rPr lang="ru-RU" sz="115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⋅</a:t>
            </a:r>
            <a:r>
              <a:rPr lang="en-US" sz="115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5=40-</a:t>
            </a:r>
            <a:r>
              <a:rPr lang="ru-RU" sz="115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5⋅ </a:t>
            </a:r>
            <a:r>
              <a:rPr lang="en-US" sz="115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</a:t>
            </a:r>
            <a:endParaRPr lang="ru-RU" sz="115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037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191750" y="5853113"/>
            <a:ext cx="1676400" cy="704850"/>
            <a:chOff x="10191750" y="5853113"/>
            <a:chExt cx="1676400" cy="70485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10191750" y="5853113"/>
              <a:ext cx="1676400" cy="70485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>
              <a:hlinkClick r:id="" action="ppaction://hlinkshowjump?jump=firstslide"/>
            </p:cNvPr>
            <p:cNvSpPr txBox="1"/>
            <p:nvPr/>
          </p:nvSpPr>
          <p:spPr>
            <a:xfrm>
              <a:off x="10191751" y="5973188"/>
              <a:ext cx="16763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latin typeface="Segoe Script" panose="030B0504020000000003" pitchFamily="66" charset="0"/>
                </a:rPr>
                <a:t>Назад</a:t>
              </a:r>
              <a:endParaRPr lang="ru-RU" sz="3200" dirty="0">
                <a:latin typeface="Segoe Script" panose="030B0504020000000003" pitchFamily="66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401" y="351693"/>
            <a:ext cx="7489045" cy="6102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588991" y="2679553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  <a:endParaRPr lang="ru-RU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17404" y="765409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ru-RU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753596" y="2749657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9</a:t>
            </a:r>
            <a:endParaRPr lang="ru-RU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02348" y="4663801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</a:t>
            </a:r>
            <a:endParaRPr lang="ru-RU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95973" y="2749657"/>
            <a:ext cx="1472184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859781" y="854832"/>
            <a:ext cx="1472184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231368" y="2749657"/>
            <a:ext cx="1472184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759184" y="4748056"/>
            <a:ext cx="1472184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53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4676" y="231462"/>
            <a:ext cx="11865749" cy="65556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Script" panose="030B0504020000000003" pitchFamily="66" charset="0"/>
              </a:rPr>
              <a:t>Вы все молодцы!</a:t>
            </a:r>
          </a:p>
          <a:p>
            <a:pPr algn="ctr"/>
            <a:r>
              <a:rPr lang="ru-RU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Script" panose="030B0504020000000003" pitchFamily="66" charset="0"/>
              </a:rPr>
              <a:t>Хорошо </a:t>
            </a:r>
          </a:p>
          <a:p>
            <a:pPr algn="ctr"/>
            <a:r>
              <a:rPr lang="ru-RU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Script" panose="030B0504020000000003" pitchFamily="66" charset="0"/>
              </a:rPr>
              <a:t>поработали</a:t>
            </a:r>
            <a:r>
              <a:rPr lang="ru-RU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Script" panose="030B0504020000000003" pitchFamily="66" charset="0"/>
              </a:rPr>
              <a:t>.</a:t>
            </a:r>
          </a:p>
          <a:p>
            <a:pPr algn="ctr"/>
            <a:r>
              <a:rPr lang="ru-RU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Script" panose="030B0504020000000003" pitchFamily="66" charset="0"/>
              </a:rPr>
              <a:t>Теперь выберите смайлик, </a:t>
            </a:r>
            <a:endParaRPr lang="ru-RU" sz="6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egoe Script" panose="030B0504020000000003" pitchFamily="66" charset="0"/>
            </a:endParaRPr>
          </a:p>
          <a:p>
            <a:pPr algn="ctr"/>
            <a:r>
              <a:rPr lang="ru-RU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Script" panose="030B0504020000000003" pitchFamily="66" charset="0"/>
              </a:rPr>
              <a:t>который характеризует </a:t>
            </a:r>
          </a:p>
          <a:p>
            <a:pPr algn="ctr"/>
            <a:r>
              <a:rPr lang="ru-RU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Script" panose="030B0504020000000003" pitchFamily="66" charset="0"/>
              </a:rPr>
              <a:t>вашу </a:t>
            </a:r>
            <a:r>
              <a:rPr lang="ru-RU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Script" panose="030B0504020000000003" pitchFamily="66" charset="0"/>
              </a:rPr>
              <a:t>работу </a:t>
            </a:r>
          </a:p>
          <a:p>
            <a:pPr algn="ctr"/>
            <a:r>
              <a:rPr lang="ru-RU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Script" panose="030B0504020000000003" pitchFamily="66" charset="0"/>
              </a:rPr>
              <a:t>на этом </a:t>
            </a:r>
            <a:r>
              <a:rPr lang="ru-RU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Script" panose="030B0504020000000003" pitchFamily="66" charset="0"/>
              </a:rPr>
              <a:t>уроке</a:t>
            </a:r>
            <a:endParaRPr lang="ru-RU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46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лыбающееся лицо 5"/>
          <p:cNvSpPr/>
          <p:nvPr/>
        </p:nvSpPr>
        <p:spPr>
          <a:xfrm>
            <a:off x="604563" y="136091"/>
            <a:ext cx="2162628" cy="2128137"/>
          </a:xfrm>
          <a:prstGeom prst="smileyFac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5029211" y="136090"/>
            <a:ext cx="2162628" cy="2128137"/>
          </a:xfrm>
          <a:prstGeom prst="smileyFac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9453859" y="136089"/>
            <a:ext cx="2162628" cy="2128137"/>
          </a:xfrm>
          <a:prstGeom prst="smileyFac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7534" y="2278740"/>
            <a:ext cx="36626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понравился. </a:t>
            </a:r>
          </a:p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Трудностей во время выполнения заданий не возникло.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5134" y="2264226"/>
            <a:ext cx="36307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Возникли затруднения при выполнении некоторых заданий.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90879" y="2278740"/>
            <a:ext cx="34587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  урока показался сложным.</a:t>
            </a:r>
          </a:p>
        </p:txBody>
      </p:sp>
    </p:spTree>
    <p:extLst>
      <p:ext uri="{BB962C8B-B14F-4D97-AF65-F5344CB8AC3E}">
        <p14:creationId xmlns:p14="http://schemas.microsoft.com/office/powerpoint/2010/main" val="238372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191750" y="5853113"/>
            <a:ext cx="1676400" cy="704850"/>
            <a:chOff x="10191750" y="5853113"/>
            <a:chExt cx="1676400" cy="70485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10191750" y="5853113"/>
              <a:ext cx="1676400" cy="70485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>
              <a:hlinkClick r:id="" action="ppaction://hlinkshowjump?jump=firstslide"/>
            </p:cNvPr>
            <p:cNvSpPr txBox="1"/>
            <p:nvPr/>
          </p:nvSpPr>
          <p:spPr>
            <a:xfrm>
              <a:off x="10191751" y="5973188"/>
              <a:ext cx="16763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latin typeface="Segoe Script" panose="030B0504020000000003" pitchFamily="66" charset="0"/>
                </a:rPr>
                <a:t>Назад</a:t>
              </a:r>
              <a:endParaRPr lang="ru-RU" sz="3200" dirty="0">
                <a:latin typeface="Segoe Script" panose="030B0504020000000003" pitchFamily="66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6" y="1663950"/>
            <a:ext cx="12172644" cy="2937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20955" y="3831768"/>
            <a:ext cx="5220301" cy="76926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05677" y="3831769"/>
            <a:ext cx="5941179" cy="76925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97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0122" y="0"/>
            <a:ext cx="824456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Script" panose="030B0504020000000003" pitchFamily="66" charset="0"/>
              </a:rPr>
              <a:t>Урок окончен.</a:t>
            </a:r>
            <a:endParaRPr lang="ru-RU" sz="80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egoe Script" panose="030B0504020000000003" pitchFamily="66" charset="0"/>
            </a:endParaRPr>
          </a:p>
          <a:p>
            <a:pPr algn="ctr"/>
            <a:r>
              <a:rPr lang="ru-RU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Script" panose="030B0504020000000003" pitchFamily="66" charset="0"/>
              </a:rPr>
              <a:t>Всем спасибо </a:t>
            </a:r>
            <a:endParaRPr lang="ru-RU" sz="8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egoe Script" panose="030B0504020000000003" pitchFamily="66" charset="0"/>
            </a:endParaRPr>
          </a:p>
          <a:p>
            <a:pPr algn="ctr"/>
            <a:r>
              <a:rPr lang="ru-RU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Script" panose="030B0504020000000003" pitchFamily="66" charset="0"/>
              </a:rPr>
              <a:t>за урок.</a:t>
            </a:r>
            <a:endParaRPr lang="ru-RU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egoe Script" panose="030B0504020000000003" pitchFamily="66" charset="0"/>
            </a:endParaRPr>
          </a:p>
        </p:txBody>
      </p:sp>
      <p:pic>
        <p:nvPicPr>
          <p:cNvPr id="32776" name="Picture 8" descr="https://xn----dtbalwjkbgdbcb4ah5e.xn--p1ai/images/2019/01/15/ehkhmblema_201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947" y="3471887"/>
            <a:ext cx="2689224" cy="338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02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191750" y="5853113"/>
            <a:ext cx="1676400" cy="704850"/>
            <a:chOff x="10191750" y="5853113"/>
            <a:chExt cx="1676400" cy="70485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10191750" y="5853113"/>
              <a:ext cx="1676400" cy="70485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>
              <a:hlinkClick r:id="" action="ppaction://hlinkshowjump?jump=firstslide"/>
            </p:cNvPr>
            <p:cNvSpPr txBox="1"/>
            <p:nvPr/>
          </p:nvSpPr>
          <p:spPr>
            <a:xfrm>
              <a:off x="10191751" y="5973188"/>
              <a:ext cx="16763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latin typeface="Segoe Script" panose="030B0504020000000003" pitchFamily="66" charset="0"/>
                </a:rPr>
                <a:t>Назад</a:t>
              </a:r>
              <a:endParaRPr lang="ru-RU" sz="3200" dirty="0">
                <a:latin typeface="Segoe Script" panose="030B0504020000000003" pitchFamily="66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922" y="1088571"/>
            <a:ext cx="12203922" cy="35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Группа 5"/>
          <p:cNvGrpSpPr/>
          <p:nvPr/>
        </p:nvGrpSpPr>
        <p:grpSpPr>
          <a:xfrm>
            <a:off x="217714" y="2046514"/>
            <a:ext cx="6371772" cy="2454844"/>
            <a:chOff x="217714" y="2046514"/>
            <a:chExt cx="6371772" cy="2454844"/>
          </a:xfrm>
        </p:grpSpPr>
        <p:sp>
          <p:nvSpPr>
            <p:cNvPr id="5" name="Прямоугольник с одним вырезанным углом 4"/>
            <p:cNvSpPr/>
            <p:nvPr/>
          </p:nvSpPr>
          <p:spPr>
            <a:xfrm>
              <a:off x="217714" y="2046514"/>
              <a:ext cx="6371772" cy="1233715"/>
            </a:xfrm>
            <a:prstGeom prst="snip1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с одним вырезанным углом 6"/>
            <p:cNvSpPr/>
            <p:nvPr/>
          </p:nvSpPr>
          <p:spPr>
            <a:xfrm>
              <a:off x="217714" y="3846286"/>
              <a:ext cx="6371772" cy="655072"/>
            </a:xfrm>
            <a:prstGeom prst="snip1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62012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191750" y="5853113"/>
            <a:ext cx="1676400" cy="704850"/>
            <a:chOff x="10191750" y="5853113"/>
            <a:chExt cx="1676400" cy="70485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10191750" y="5853113"/>
              <a:ext cx="1676400" cy="70485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>
              <a:hlinkClick r:id="" action="ppaction://hlinkshowjump?jump=firstslide"/>
            </p:cNvPr>
            <p:cNvSpPr txBox="1"/>
            <p:nvPr/>
          </p:nvSpPr>
          <p:spPr>
            <a:xfrm>
              <a:off x="10191751" y="5973188"/>
              <a:ext cx="16763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latin typeface="Segoe Script" panose="030B0504020000000003" pitchFamily="66" charset="0"/>
                </a:rPr>
                <a:t>Назад</a:t>
              </a:r>
              <a:endParaRPr lang="ru-RU" sz="3200" dirty="0">
                <a:latin typeface="Segoe Script" panose="030B0504020000000003" pitchFamily="66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249" y="339136"/>
            <a:ext cx="10669008" cy="3138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b="8197"/>
          <a:stretch/>
        </p:blipFill>
        <p:spPr>
          <a:xfrm>
            <a:off x="0" y="4097341"/>
            <a:ext cx="12211011" cy="1255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32844" y="4528156"/>
            <a:ext cx="474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17979" y="4528156"/>
            <a:ext cx="54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л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56406" y="4528156"/>
            <a:ext cx="556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91211" y="4528156"/>
            <a:ext cx="694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ж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20412" y="4528156"/>
            <a:ext cx="532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е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070261" y="4528156"/>
            <a:ext cx="562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533120" y="4528156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013426" y="4528156"/>
            <a:ext cx="532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е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Равно 7"/>
          <p:cNvSpPr/>
          <p:nvPr/>
        </p:nvSpPr>
        <p:spPr>
          <a:xfrm>
            <a:off x="5181600" y="647700"/>
            <a:ext cx="600075" cy="31432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Равно 17"/>
          <p:cNvSpPr/>
          <p:nvPr/>
        </p:nvSpPr>
        <p:spPr>
          <a:xfrm>
            <a:off x="5171283" y="1392840"/>
            <a:ext cx="600075" cy="31432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Равно 18"/>
          <p:cNvSpPr/>
          <p:nvPr/>
        </p:nvSpPr>
        <p:spPr>
          <a:xfrm>
            <a:off x="5171283" y="2137980"/>
            <a:ext cx="600075" cy="31432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Равно 19"/>
          <p:cNvSpPr/>
          <p:nvPr/>
        </p:nvSpPr>
        <p:spPr>
          <a:xfrm>
            <a:off x="5209383" y="2915280"/>
            <a:ext cx="600075" cy="31432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Равно 20"/>
          <p:cNvSpPr/>
          <p:nvPr/>
        </p:nvSpPr>
        <p:spPr>
          <a:xfrm>
            <a:off x="10591800" y="647700"/>
            <a:ext cx="600075" cy="31432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Равно 21"/>
          <p:cNvSpPr/>
          <p:nvPr/>
        </p:nvSpPr>
        <p:spPr>
          <a:xfrm>
            <a:off x="10591800" y="1425000"/>
            <a:ext cx="600075" cy="31432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Равно 22"/>
          <p:cNvSpPr/>
          <p:nvPr/>
        </p:nvSpPr>
        <p:spPr>
          <a:xfrm>
            <a:off x="10646139" y="2202300"/>
            <a:ext cx="600075" cy="31432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91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191750" y="5853113"/>
            <a:ext cx="1676400" cy="704850"/>
            <a:chOff x="10191750" y="5853113"/>
            <a:chExt cx="1676400" cy="70485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10191750" y="5853113"/>
              <a:ext cx="1676400" cy="70485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>
              <a:hlinkClick r:id="" action="ppaction://hlinkshowjump?jump=firstslide"/>
            </p:cNvPr>
            <p:cNvSpPr txBox="1"/>
            <p:nvPr/>
          </p:nvSpPr>
          <p:spPr>
            <a:xfrm>
              <a:off x="10191751" y="5973188"/>
              <a:ext cx="16763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latin typeface="Segoe Script" panose="030B0504020000000003" pitchFamily="66" charset="0"/>
                </a:rPr>
                <a:t>Назад</a:t>
              </a:r>
              <a:endParaRPr lang="ru-RU" sz="3200" dirty="0">
                <a:latin typeface="Segoe Script" panose="030B0504020000000003" pitchFamily="66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09008"/>
            <a:ext cx="12192000" cy="26157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41600" y="3468916"/>
            <a:ext cx="1799771" cy="1117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87257" y="3468916"/>
            <a:ext cx="1799771" cy="1117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739742" y="3468916"/>
            <a:ext cx="1799771" cy="1117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191750" y="3468916"/>
            <a:ext cx="1799771" cy="1117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88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706" y="2103151"/>
            <a:ext cx="8176156" cy="254980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10191750" y="5853113"/>
            <a:ext cx="1676400" cy="704850"/>
            <a:chOff x="10191750" y="5853113"/>
            <a:chExt cx="1676400" cy="70485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10191750" y="5853113"/>
              <a:ext cx="1676400" cy="70485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>
              <a:hlinkClick r:id="" action="ppaction://hlinkshowjump?jump=firstslide"/>
            </p:cNvPr>
            <p:cNvSpPr txBox="1"/>
            <p:nvPr/>
          </p:nvSpPr>
          <p:spPr>
            <a:xfrm>
              <a:off x="10191751" y="5973188"/>
              <a:ext cx="16763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latin typeface="Segoe Script" panose="030B0504020000000003" pitchFamily="66" charset="0"/>
                </a:rPr>
                <a:t>Назад</a:t>
              </a:r>
              <a:endParaRPr lang="ru-RU" sz="3200" dirty="0">
                <a:latin typeface="Segoe Script" panose="030B0504020000000003" pitchFamily="66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359706" y="1996273"/>
            <a:ext cx="1965551" cy="2646879"/>
            <a:chOff x="2359706" y="1996273"/>
            <a:chExt cx="1965551" cy="2646879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359706" y="2103152"/>
              <a:ext cx="1965551" cy="254000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710738" y="1996273"/>
              <a:ext cx="1263486" cy="26468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</a:t>
              </a:r>
              <a:endPara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653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191750" y="5853113"/>
            <a:ext cx="1676400" cy="704850"/>
            <a:chOff x="10191750" y="5853113"/>
            <a:chExt cx="1676400" cy="70485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10191750" y="5853113"/>
              <a:ext cx="1676400" cy="70485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>
              <a:hlinkClick r:id="" action="ppaction://hlinkshowjump?jump=firstslide"/>
            </p:cNvPr>
            <p:cNvSpPr txBox="1"/>
            <p:nvPr/>
          </p:nvSpPr>
          <p:spPr>
            <a:xfrm>
              <a:off x="10191751" y="5973188"/>
              <a:ext cx="16763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latin typeface="Segoe Script" panose="030B0504020000000003" pitchFamily="66" charset="0"/>
                </a:rPr>
                <a:t>Назад</a:t>
              </a:r>
              <a:endParaRPr lang="ru-RU" sz="3200" dirty="0">
                <a:latin typeface="Segoe Script" panose="030B0504020000000003" pitchFamily="66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2170"/>
            <a:ext cx="12212630" cy="4426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Группа 5"/>
          <p:cNvGrpSpPr/>
          <p:nvPr/>
        </p:nvGrpSpPr>
        <p:grpSpPr>
          <a:xfrm>
            <a:off x="116114" y="1422400"/>
            <a:ext cx="11959772" cy="3570514"/>
            <a:chOff x="116114" y="1422400"/>
            <a:chExt cx="11959772" cy="3570514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16115" y="1422400"/>
              <a:ext cx="11752036" cy="6531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16114" y="3040743"/>
              <a:ext cx="11959772" cy="1952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1550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239</Words>
  <Application>Microsoft Office PowerPoint</Application>
  <PresentationFormat>Широкоэкранный</PresentationFormat>
  <Paragraphs>183</Paragraphs>
  <Slides>40</Slides>
  <Notes>36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Segoe Script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STU</dc:creator>
  <cp:lastModifiedBy>STU</cp:lastModifiedBy>
  <cp:revision>145</cp:revision>
  <dcterms:created xsi:type="dcterms:W3CDTF">2022-09-29T17:10:08Z</dcterms:created>
  <dcterms:modified xsi:type="dcterms:W3CDTF">2022-11-30T18:52:35Z</dcterms:modified>
</cp:coreProperties>
</file>