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69" r:id="rId10"/>
    <p:sldId id="268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  <a:effectLst>
            <a:glow rad="127000">
              <a:schemeClr val="accent6">
                <a:lumMod val="20000"/>
                <a:lumOff val="8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00808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бюджетное учреждение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Новосергиевская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№3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генерала А.И. Елагина»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640960" cy="453650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благотворительного концерта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«Песни памяти.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Победы».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учащиеся 6-А класса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 Бочкова О.А.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3180"/>
            <a:ext cx="6400800" cy="12336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Проектная.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проектной группы – подготовка материала к защите проекта, защита проекта.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87997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116632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3180"/>
            <a:ext cx="6400800" cy="12336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8499" t="2368" r="16677" b="-1836"/>
          <a:stretch/>
        </p:blipFill>
        <p:spPr>
          <a:xfrm>
            <a:off x="208112" y="116632"/>
            <a:ext cx="4968552" cy="3864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9125" t="4253" r="18715"/>
          <a:stretch/>
        </p:blipFill>
        <p:spPr>
          <a:xfrm>
            <a:off x="4211960" y="2543421"/>
            <a:ext cx="4788024" cy="41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9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3180"/>
            <a:ext cx="8280920" cy="12336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деятельности, проводимой по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6024" y="1556792"/>
            <a:ext cx="86044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реализации проекта будет проведена аналитическая работа с целью изучения показателей социального развития личности, количественных показателей реализации проекта, оценки технологических показателей.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7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3180"/>
            <a:ext cx="7992888" cy="12336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проекта в дальнейшем: </a:t>
            </a:r>
          </a:p>
          <a:p>
            <a:pPr algn="l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3356992"/>
            <a:ext cx="4104456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4421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ривлечение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большего числа детей и подростков к реализации проекта;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накопленного опыта учащимся, желающим реализовать подобный проект;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конкурсах, предоставление проекта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2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3059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9073008" cy="684514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73154"/>
            <a:ext cx="7128792" cy="414002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проект «Благотворительный концерт «Песни памяти. Песни Победы» реализуется учащимися МОБУ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Новосергиевская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№3 им. генерала А.И. Елагина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является краткосрочным, направлен на оказание материальной помощи образовательного учреждения МОБУ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Новосергиевская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№3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им.генерала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 Елагина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включает в себя организацию и проведение благотворительного концерта с последующей передачей заработанных средств на нужды  образовательного учреждения.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69228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784976" cy="473008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атриотическое воспитание подрастающего поколения является одной из самых актуальных задач нашего времени. Понятие «патриотизм» включает в себя любовь к Родине, к земле, где родился и вырос, гордость за исторические совершения народа.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3572" y="2768794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есни Великой Отечественной рассказывают о войне ничуть не хуже учебника истории. Здесь горечь первых отступлений, рассказ о боевых подвигах, ненависть к врагу и вера в Победу. Но главное – человечность, нежность и теплота, которые сохранились назло бомбежкам и голоду, отступлениям и потерям близких. Эти песни – память о наших дедах и прадедах, тех, кто воевал или ждал в тылу, кто сделал то время великим. Песни войны, песни Победы до сих пор не оставляют нас равнодушными и в этом мы тоже видим связь поколений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1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202" y="94320"/>
            <a:ext cx="4824536" cy="838001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проекта: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26641"/>
            <a:ext cx="8873008" cy="117822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и проведение благотворительного концерта с последующей передачей собранных средств на нужды образовательного учреждения МОБУ «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Новосергиевская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№3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им.генерала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 Елагина»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03" y="2961771"/>
            <a:ext cx="8567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уважение к подвигам бойцов, гордость за свой народ, любовь к Родине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продуктивную деятельность детей и детское творчество, знакомить с произведениями литературного и музыкального искусства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учащимися навыков самореализации и самоуправления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рганизовать, провести благотворительный концерт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обрать средства на нужды 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7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587"/>
            <a:ext cx="8604448" cy="110015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 реализации проекта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5"/>
            <a:ext cx="7448872" cy="451405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"Благотворительный концерт «Песни памяти. Песни Победы »   включает в себя мероприятия по организации и проведению благотворительного концерта на базе МОБУ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Новосергиеввская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№3 им. генерала А.И. Елагина» силами учащихся школы с привлечением всех заинтересованных лиц.</a:t>
            </a:r>
          </a:p>
          <a:p>
            <a:pPr algn="l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рассчитан на 2,5 месяца. </a:t>
            </a:r>
          </a:p>
        </p:txBody>
      </p:sp>
    </p:spTree>
    <p:extLst>
      <p:ext uri="{BB962C8B-B14F-4D97-AF65-F5344CB8AC3E}">
        <p14:creationId xmlns:p14="http://schemas.microsoft.com/office/powerpoint/2010/main" xmlns="" val="3974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1470025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проекта класс был разделен на 5  мини- групп: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7305"/>
            <a:ext cx="3543853" cy="32403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Творческая: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творческой группы – составление концертной программы. организация репетиций и проведение концерта.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373" y="2636912"/>
            <a:ext cx="5294005" cy="39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2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6749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3960440" cy="31683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Дизайнерская.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дизайнерской группы – разработка дизайна пригласительных билетов, афиши концерта. Распространение получившейся продукции.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9" y="2672916"/>
            <a:ext cx="4779025" cy="3926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7953">
            <a:off x="5076056" y="226903"/>
            <a:ext cx="3910458" cy="53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5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23179"/>
            <a:ext cx="6400800" cy="248761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Экономическая.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экономической группы –поиск организаций – потенциальных партнеров по благотворительной акции, передача собранных средств организацию. Написание и распространение статей на сайте школы и страницах, группах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784361"/>
            <a:ext cx="5166796" cy="38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5649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1101"/>
            <a:ext cx="6400800" cy="13376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авторской группы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сценария концерта, проведение </a:t>
            </a: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3" t="34628" b="33271"/>
          <a:stretch/>
        </p:blipFill>
        <p:spPr>
          <a:xfrm>
            <a:off x="251520" y="3984392"/>
            <a:ext cx="5003709" cy="2835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96" b="33973"/>
          <a:stretch/>
        </p:blipFill>
        <p:spPr>
          <a:xfrm>
            <a:off x="3900994" y="1416716"/>
            <a:ext cx="5237357" cy="29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2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532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Муниципальное общеобразовательное бюджетное учреждение «Новосергиевская средняя общеобразовательная школа №3  имени генерала А.И. Елагина»     </vt:lpstr>
      <vt:lpstr>Аннотация проекта :    </vt:lpstr>
      <vt:lpstr>Актуальность проекта : </vt:lpstr>
      <vt:lpstr> Цель проекта:</vt:lpstr>
      <vt:lpstr> Механизм реализации проекта</vt:lpstr>
      <vt:lpstr>Для организации проекта класс был разделен на 5  мини- групп: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Новый формат</dc:creator>
  <cp:lastModifiedBy>секретарь</cp:lastModifiedBy>
  <cp:revision>27</cp:revision>
  <dcterms:created xsi:type="dcterms:W3CDTF">2020-03-14T06:16:57Z</dcterms:created>
  <dcterms:modified xsi:type="dcterms:W3CDTF">2022-10-11T05:38:58Z</dcterms:modified>
</cp:coreProperties>
</file>