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64" r:id="rId3"/>
    <p:sldId id="258" r:id="rId4"/>
    <p:sldId id="260" r:id="rId5"/>
    <p:sldId id="261" r:id="rId6"/>
    <p:sldId id="262" r:id="rId7"/>
    <p:sldId id="263" r:id="rId8"/>
    <p:sldId id="265" r:id="rId9"/>
    <p:sldId id="272" r:id="rId10"/>
    <p:sldId id="266" r:id="rId11"/>
    <p:sldId id="273" r:id="rId12"/>
    <p:sldId id="267" r:id="rId13"/>
    <p:sldId id="274" r:id="rId14"/>
    <p:sldId id="268" r:id="rId15"/>
    <p:sldId id="275" r:id="rId16"/>
    <p:sldId id="269" r:id="rId17"/>
    <p:sldId id="276" r:id="rId18"/>
    <p:sldId id="270" r:id="rId19"/>
    <p:sldId id="277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C211A-0249-4100-9CC9-510A3139CE61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D1F31-813D-409D-A20B-174C5122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D1F31-813D-409D-A20B-174C5122F2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«Здравствуйте, уважаемая Галина Юрьевна и ваши юные путешественники!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 Знаю, что вы много раз заходили на мою страничку и с интересом смотрели мои видео-уроки.  Я очень благодарна вам за это! 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Хочу обратиться к вам с просьбой, помочь мне в создании новых серий видео-уроков «Путешествие вокруг Земли». Знаю, что у вас ещё существует научная лаборатория, где вы проводите опыты».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/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                                       Заранее благодарна!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 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                  С уважением, ВАША Тётушка Сова!</a:t>
            </a:r>
            <a:br>
              <a:rPr lang="ru-RU" sz="1600" b="1" dirty="0" smtClean="0">
                <a:latin typeface="Arial Black" pitchFamily="34" charset="0"/>
              </a:rPr>
            </a:br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AutoShape 6" descr="https://petzona.ru/wp-content/uploads/2018/09/014330tdeygde4ts64g9x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dogcatdog.ru/wp-content/uploads/c/9/6/c96439f832bee3b4683a7ee7d8e43d60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s://dogcatdog.ru/wp-content/uploads/c/9/6/c96439f832bee3b4683a7ee7d8e43d60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s://dogcatdog.ru/wp-content/uploads/c/9/6/c96439f832bee3b4683a7ee7d8e43d60.j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2" name="Picture 14" descr="https://mtdata.ru/u2/photo5B8D/20340982274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79912" cy="2137183"/>
          </a:xfrm>
          <a:prstGeom prst="rect">
            <a:avLst/>
          </a:prstGeom>
          <a:noFill/>
        </p:spPr>
      </p:pic>
      <p:sp>
        <p:nvSpPr>
          <p:cNvPr id="22544" name="AutoShape 16" descr="https://travelask.ru/system/images/files/001/342/796/wysiwyg/67092455_10157433010985909_8660888585601286144_n.jpg?15657714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https://avatars.mds.yandex.net/get-pdb/251121/78edde0c-a379-4c3d-9336-62510fd1314f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089" y="4293096"/>
            <a:ext cx="3044911" cy="2160240"/>
          </a:xfrm>
          <a:prstGeom prst="rect">
            <a:avLst/>
          </a:prstGeom>
          <a:noFill/>
        </p:spPr>
      </p:pic>
      <p:pic>
        <p:nvPicPr>
          <p:cNvPr id="22548" name="Picture 20" descr="https://thumbs.dreamstime.com/b/%D0%BA%D1%80%D0%B0%D1%81%D0%B8%D0%B2%D0%BE%D0%B5-kanguro-outdoors-%D0%BF%D0%B5%D1%80%D1%82-%D0%B0%D0%B2%D1%81%D1%82%D1%80%D0%B0%D0%BB%D0%B8%D1%8F-%D1%81%D0%BB%D0%B0%D0%B2%D0%BD%D0%B0%D1%8F-100915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93096"/>
            <a:ext cx="2854135" cy="2204864"/>
          </a:xfrm>
          <a:prstGeom prst="rect">
            <a:avLst/>
          </a:prstGeom>
          <a:noFill/>
        </p:spPr>
      </p:pic>
      <p:sp>
        <p:nvSpPr>
          <p:cNvPr id="22550" name="AutoShape 22" descr="https://4lapki.com/wp-content/uploads/2020/12/word-image-7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2" name="AutoShape 24" descr="https://4lapki.com/wp-content/uploads/2020/12/word-image-7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54" name="Picture 26" descr="https://i.pinimg.com/736x/78/4d/fd/784dfdcc8ee53f3a2fde9db5027d5806--flying-birds-win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0"/>
            <a:ext cx="3275856" cy="2708920"/>
          </a:xfrm>
          <a:prstGeom prst="rect">
            <a:avLst/>
          </a:prstGeom>
          <a:noFill/>
        </p:spPr>
      </p:pic>
      <p:sp>
        <p:nvSpPr>
          <p:cNvPr id="11266" name="AutoShape 2" descr="https://www.robertpowelltrees.org/wp-content/uploads/photo-gallery/DSC02551ASW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malamant.files.wordpress.com/2018/04/eucalyptus-radiata_pa2301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mirplaneta.ru/images/1/1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cherepah.ru/wp-content/uploads/b/5/3/b5328b47a8b7b8874316062decf00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cherepah.ru/wp-content/uploads/b/5/3/b5328b47a8b7b8874316062decf00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https://wildfrontier.ru/wp-content/uploads/2015/09/Avstralijskaya-ehidna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https://cherepah.ru/wp-content/uploads/4/d/5/4d5d81cd9884e4b0286217405785426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https://ianimal.ru/wp-content/uploads/2011/06/ehidna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2" name="AutoShape 18" descr="https://cherepah.ru/wp-content/uploads/3/a/f/3af65f5ac866ef6174a7e4494f967e9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4" name="Picture 20" descr="http://lifecatalog.ru/images/t/tac/Tachyglossus-aculeatus-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93096"/>
            <a:ext cx="3262780" cy="2223310"/>
          </a:xfrm>
          <a:prstGeom prst="rect">
            <a:avLst/>
          </a:prstGeom>
          <a:noFill/>
        </p:spPr>
      </p:pic>
      <p:sp>
        <p:nvSpPr>
          <p:cNvPr id="11286" name="AutoShape 22" descr="https://animaljournal.ru/articles/wild/psovie/dingo/kak_viglyadit_din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8" name="AutoShape 24" descr="https://cat4you.ru/wp-content/uploads/e/0/d/e0d8caeafa6d456bc6aeee3a900fa2e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0" name="AutoShape 26" descr="https://cat4you.ru/wp-content/uploads/e/0/d/e0d8caeafa6d456bc6aeee3a900fa2e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2" name="AutoShape 28" descr="https://mnogo-krolikov.ru/wp-content/uploads/2019/04/https-animaljournal-ru-articles-wild-psovie-ding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94" name="AutoShape 30" descr="https://w.wallha.com/ws/11/zEKcHR8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96" name="Picture 32" descr="https://jenskiymir.com/uploads/posts/2020-08-13/8783_9020_1599648845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872"/>
            <a:ext cx="3779912" cy="2160240"/>
          </a:xfrm>
          <a:prstGeom prst="rect">
            <a:avLst/>
          </a:prstGeom>
          <a:noFill/>
        </p:spPr>
      </p:pic>
      <p:sp>
        <p:nvSpPr>
          <p:cNvPr id="3" name="AutoShape 4" descr="https://placepic.ru/wp-content/uploads/2020/12/fRk4QNug6R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divo.site/wp-content/uploads/2020/07/Dromaius-novaehollandiae-1024x68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mrhvost.com/wp-content/uploads/0/1/d/01db371c1f154157b5e55eaf8a1c4a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mrhvost.com/wp-content/uploads/0/1/d/01db371c1f154157b5e55eaf8a1c4a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cdn.pixabay.com/photo/2013/07/18/20/27/emu-16507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cdn.pixabay.com/photo/2013/07/18/20/27/emu-16507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Рисунок 36" descr="emu-165079_12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764704"/>
            <a:ext cx="2413050" cy="36466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4d2d8e09e412b81a9290648e85a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www.mysticaquarium.org/wp-content/uploads/2019/05/Spotted-se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s://i.pinimg.com/originals/dc/52/88/dc5288ad516fa3df6d5e000740e692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032448" cy="3068960"/>
          </a:xfrm>
          <a:prstGeom prst="rect">
            <a:avLst/>
          </a:prstGeom>
          <a:noFill/>
        </p:spPr>
      </p:pic>
      <p:pic>
        <p:nvPicPr>
          <p:cNvPr id="23558" name="Picture 6" descr="https://static.tildacdn.com/tild3364-3662-4439-a262-313239363932/DSC_2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3960440" cy="3240360"/>
          </a:xfrm>
          <a:prstGeom prst="rect">
            <a:avLst/>
          </a:prstGeom>
          <a:noFill/>
        </p:spPr>
      </p:pic>
      <p:pic>
        <p:nvPicPr>
          <p:cNvPr id="23560" name="Picture 8" descr="https://static.tildacdn.com/tild6265-3361-4662-a530-343162363036/3973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3744416" cy="3024336"/>
          </a:xfrm>
          <a:prstGeom prst="rect">
            <a:avLst/>
          </a:prstGeom>
          <a:noFill/>
        </p:spPr>
      </p:pic>
      <p:pic>
        <p:nvPicPr>
          <p:cNvPr id="23564" name="Picture 12" descr="https://i1.wallbox.ru/wallpapers/main2/201711/148994652358cec79b21cf82.98941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84984"/>
            <a:ext cx="3816424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4d2d8e09e412b81a9290648e85a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phonoteka.org/uploads/posts/2021-05/1622321869_7-phonoteka_org-p-oazis-v-pustine-art-krasivo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s://live.staticflickr.com/101/315919637_cd1f5bac5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4d2d8e09e412b81a9290648e85a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199cd3f26e41e70cdaf27b75b80b5b08-l&amp;ref=rim&amp;n=13&amp;w=640&amp;h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744416" cy="3312368"/>
          </a:xfrm>
          <a:prstGeom prst="rect">
            <a:avLst/>
          </a:prstGeom>
          <a:noFill/>
        </p:spPr>
      </p:pic>
      <p:sp>
        <p:nvSpPr>
          <p:cNvPr id="25604" name="AutoShape 4" descr="https://fotovmire.ru/wp-content/uploads/2019/07/20317/tri-birjuzovyh-ozera-u-podnozhija-vysokih-g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img3.goodfon.ru/wallpaper/nbig/8/af/oboi-ot-lolita777-peyzazh-gory-70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s2.fotokto.ru/topics/full/12/123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493" y="270030"/>
            <a:ext cx="4403981" cy="3302986"/>
          </a:xfrm>
          <a:prstGeom prst="rect">
            <a:avLst/>
          </a:prstGeom>
          <a:noFill/>
        </p:spPr>
      </p:pic>
      <p:sp>
        <p:nvSpPr>
          <p:cNvPr id="25610" name="AutoShape 10" descr="https://img-fotki.yandex.ru/get/5645/137106206.23d/0_a6c1e_7950cfcb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 descr="http://gallery.greedykidz.net/get/235466/02_pira_tou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33664"/>
            <a:ext cx="3816424" cy="2862318"/>
          </a:xfrm>
          <a:prstGeom prst="rect">
            <a:avLst/>
          </a:prstGeom>
          <a:noFill/>
        </p:spPr>
      </p:pic>
      <p:pic>
        <p:nvPicPr>
          <p:cNvPr id="25616" name="Picture 16" descr="https://i.pinimg.com/originals/8f/4e/b5/8f4eb5cbde81c6d7c57061ea3253e89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789040"/>
            <a:ext cx="4263719" cy="2831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4d2d8e09e412b81a9290648e85a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get.pxhere.com/photo/landscape-horizon-skyline-night-city-skyscraper-urban-new-york-river-manhattan-new-york-city-cityscape-panorama-downtown-evening-reflection-nyc-usa-america-landmark-tower-block-united-states-clouds-ny-sailing-boat-abendstimmung-metropolis-hudson-big-apple-blue-hour-urban-area-geographical-feature-human-settlement-metropolitan-area-771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4209" cy="3996444"/>
          </a:xfrm>
          <a:prstGeom prst="rect">
            <a:avLst/>
          </a:prstGeom>
          <a:noFill/>
        </p:spPr>
      </p:pic>
      <p:sp>
        <p:nvSpPr>
          <p:cNvPr id="26628" name="AutoShape 4" descr="https://waterfal.ru/wp-content/uploads/2020/04/s1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relax-fm.ru/vardata/modules/news/files/1/198/news_file_198_5ce3b7df5f6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s://i0.wp.com/img-fotki.yandex.ru/get/4130/137106206.26c/0_abff7_dc0696b4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https://i10.fotocdn.net/s111/85fc520ed0f02799/public_pin_l/2481536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6159911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4d2d8e09e412b81a9290648e85a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ДОБРО ПОЖАЛОВАТЬ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В КЛУБ ЮНОГО ГЕОГРАФА!</a:t>
            </a:r>
            <a:endParaRPr lang="ru-RU" dirty="0"/>
          </a:p>
        </p:txBody>
      </p:sp>
      <p:pic>
        <p:nvPicPr>
          <p:cNvPr id="3" name="Рисунок 2" descr="png-transparent-elementary-school-student-school-child-class-gl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44824"/>
            <a:ext cx="5522720" cy="467630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ca6/00058ae5-a63fe8eb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743400" cy="2951566"/>
          </a:xfrm>
          <a:prstGeom prst="rect">
            <a:avLst/>
          </a:prstGeom>
          <a:noFill/>
        </p:spPr>
      </p:pic>
      <p:pic>
        <p:nvPicPr>
          <p:cNvPr id="1028" name="Picture 4" descr="https://ds04.infourok.ru/uploads/ex/12c5/00143704-9d310ac1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499992" cy="3645024"/>
          </a:xfrm>
          <a:prstGeom prst="rect">
            <a:avLst/>
          </a:prstGeom>
          <a:noFill/>
        </p:spPr>
      </p:pic>
      <p:pic>
        <p:nvPicPr>
          <p:cNvPr id="1030" name="Picture 6" descr="https://pp.userapi.com/c837337/v837337288/545a8/RwMDcrB4O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4932040" cy="3024336"/>
          </a:xfrm>
          <a:prstGeom prst="rect">
            <a:avLst/>
          </a:prstGeom>
          <a:noFill/>
        </p:spPr>
      </p:pic>
      <p:pic>
        <p:nvPicPr>
          <p:cNvPr id="1032" name="Picture 8" descr="https://ds04.infourok.ru/uploads/ex/0ca6/00058ae5-a63fe8eb/img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4416490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594d2d8e09e412b81a9290648e85a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5"/>
            <a:ext cx="9144000" cy="61206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originals/87/5b/9c/875b9cf745a5b781a5f46ffd97593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200"/>
            <a:ext cx="9143999" cy="6800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80fbe4c48111bed181a1b953d20ba0f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pbs.twimg.com/media/EWny1vuXQAQrz03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pbs.twimg.com/media/EWny1vuXQAQrz03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4d2d8e09e412b81a9290648e85a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26" name="AutoShape 2" descr="https://s00.yaplakal.com/pics/pics_original/5/5/3/127753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1.fonwall.ru/o/hi/morskie-obitateli-akuly-akula-more-k7x4.jpg?route=mid&amp;amp;h=7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get.wallhere.com/photo/underwater-water-sea-fish-shark-shoal-of-fish-fangs-1209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841776"/>
            <a:ext cx="3096344" cy="2016224"/>
          </a:xfrm>
          <a:prstGeom prst="rect">
            <a:avLst/>
          </a:prstGeom>
          <a:noFill/>
        </p:spPr>
      </p:pic>
      <p:pic>
        <p:nvPicPr>
          <p:cNvPr id="1032" name="Picture 8" descr="https://avatars.mds.yandex.net/get-pdb/2126974/7ccde18b-049e-437d-9fff-9ef973b76b4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24944"/>
            <a:ext cx="3070898" cy="2042147"/>
          </a:xfrm>
          <a:prstGeom prst="rect">
            <a:avLst/>
          </a:prstGeom>
          <a:noFill/>
        </p:spPr>
      </p:pic>
      <p:sp>
        <p:nvSpPr>
          <p:cNvPr id="1034" name="AutoShape 10" descr="https://fsd.multiurok.ru/viewImage.php?image=http://img-fotki.yandex.ru/get/4420/64843573.4e/0_72ff6_417afc67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edia.istockphoto.com/photos/granular-sea-star-picture-id5306635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im0-tub-ru.yandex.net/i?id=f337a72bffb6f771828fd7506fc968d1-l&amp;ref=rim&amp;n=13&amp;w=1920&amp;h=1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0648"/>
            <a:ext cx="3816424" cy="2544283"/>
          </a:xfrm>
          <a:prstGeom prst="rect">
            <a:avLst/>
          </a:prstGeom>
          <a:noFill/>
        </p:spPr>
      </p:pic>
      <p:pic>
        <p:nvPicPr>
          <p:cNvPr id="1042" name="Picture 18" descr="https://zagony.ru/admin_new/foto/2008-5-13/1210678595/krasivye_fotografii_obitatelejj_okeana_16_foto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437112"/>
            <a:ext cx="2987824" cy="1988840"/>
          </a:xfrm>
          <a:prstGeom prst="rect">
            <a:avLst/>
          </a:prstGeom>
          <a:noFill/>
        </p:spPr>
      </p:pic>
      <p:pic>
        <p:nvPicPr>
          <p:cNvPr id="1044" name="Picture 20" descr="https://www.culture.ru/storage/images/c7e4c89324429c4ae20759ba425e5411/08b136c1189f66a80414f58382b144e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132856"/>
            <a:ext cx="3131840" cy="2018627"/>
          </a:xfrm>
          <a:prstGeom prst="rect">
            <a:avLst/>
          </a:prstGeom>
          <a:noFill/>
        </p:spPr>
      </p:pic>
      <p:sp>
        <p:nvSpPr>
          <p:cNvPr id="13316" name="AutoShape 4" descr="https://nashzelenyimir.ru/wp-content/uploads/2015/12/-%D0%B2-%D0%BC%D0%BE%D1%80%D0%B5-%D1%84%D0%BE%D1%82%D0%BE-e14491684102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cdn.fishki.net/upload/post/2018/12/24/2814721/01-brbtz8m0eq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cdn.pixabay.com/photo/2017/08/29/01/13/dolphin-2691864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images11.popmeh.ru/upload/img_cache/db1/db12152f0e9491ab8e4203d789e1f005_cropped_1332x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s://cdn.fishki.net/upload/post/201503/27/1480060/6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6" name="Picture 14" descr="https://ru-static.z-dn.net/files/d93/5fd992374d84c3bc04b822659dd85c7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65104"/>
            <a:ext cx="3059832" cy="1988840"/>
          </a:xfrm>
          <a:prstGeom prst="rect">
            <a:avLst/>
          </a:prstGeom>
          <a:noFill/>
        </p:spPr>
      </p:pic>
      <p:pic>
        <p:nvPicPr>
          <p:cNvPr id="13332" name="Picture 20" descr="https://i.ytimg.com/vi/ZSY7yPQ980c/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60848"/>
            <a:ext cx="3131840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4d2d8e09e412b81a9290648e85a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14</Words>
  <Application>Microsoft Office PowerPoint</Application>
  <PresentationFormat>Экран (4:3)</PresentationFormat>
  <Paragraphs>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«Здравствуйте, уважаемая Галина Юрьевна и ваши юные путешественники!  Знаю, что вы много раз заходили на мою страничку и с интересом смотрели мои видео-уроки.  Я очень благодарна вам за это!  Хочу обратиться к вам с просьбой, помочь мне в создании новых серий видео-уроков «Путешествие вокруг Земли». Знаю, что у вас ещё существует научная лаборатория, где вы проводите опыты».                                         Заранее благодарна!                     С уважением, ВАША Тётушка Сова! </vt:lpstr>
      <vt:lpstr>ДОБРО ПОЖАЛОВАТЬ  В КЛУБ ЮНОГО ГЕОГРАФА!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2021-12-03T07:16:09Z</dcterms:created>
  <dcterms:modified xsi:type="dcterms:W3CDTF">2022-10-17T10:35:12Z</dcterms:modified>
</cp:coreProperties>
</file>