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68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16"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0" autoAdjust="0"/>
    <p:restoredTop sz="94595" autoAdjust="0"/>
  </p:normalViewPr>
  <p:slideViewPr>
    <p:cSldViewPr>
      <p:cViewPr>
        <p:scale>
          <a:sx n="62" d="100"/>
          <a:sy n="62" d="100"/>
        </p:scale>
        <p:origin x="-1396" y="-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8A8F8-AFFB-47CA-A028-AF01B24A4B8A}" type="datetimeFigureOut">
              <a:rPr lang="ru-RU" smtClean="0"/>
              <a:pPr/>
              <a:t>04.05.2023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205-B44B-408A-A48D-D228244B7A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8A8F8-AFFB-47CA-A028-AF01B24A4B8A}" type="datetimeFigureOut">
              <a:rPr lang="ru-RU" smtClean="0"/>
              <a:pPr/>
              <a:t>04.05.2023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205-B44B-408A-A48D-D228244B7A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8A8F8-AFFB-47CA-A028-AF01B24A4B8A}" type="datetimeFigureOut">
              <a:rPr lang="ru-RU" smtClean="0"/>
              <a:pPr/>
              <a:t>04.05.2023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205-B44B-408A-A48D-D228244B7A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8A8F8-AFFB-47CA-A028-AF01B24A4B8A}" type="datetimeFigureOut">
              <a:rPr lang="ru-RU" smtClean="0"/>
              <a:pPr/>
              <a:t>04.05.2023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205-B44B-408A-A48D-D228244B7A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8A8F8-AFFB-47CA-A028-AF01B24A4B8A}" type="datetimeFigureOut">
              <a:rPr lang="ru-RU" smtClean="0"/>
              <a:pPr/>
              <a:t>04.05.2023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205-B44B-408A-A48D-D228244B7A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8A8F8-AFFB-47CA-A028-AF01B24A4B8A}" type="datetimeFigureOut">
              <a:rPr lang="ru-RU" smtClean="0"/>
              <a:pPr/>
              <a:t>04.05.2023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205-B44B-408A-A48D-D228244B7A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8A8F8-AFFB-47CA-A028-AF01B24A4B8A}" type="datetimeFigureOut">
              <a:rPr lang="ru-RU" smtClean="0"/>
              <a:pPr/>
              <a:t>04.05.2023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205-B44B-408A-A48D-D228244B7A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8A8F8-AFFB-47CA-A028-AF01B24A4B8A}" type="datetimeFigureOut">
              <a:rPr lang="ru-RU" smtClean="0"/>
              <a:pPr/>
              <a:t>04.05.2023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B41205-B44B-408A-A48D-D228244B7A1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8A8F8-AFFB-47CA-A028-AF01B24A4B8A}" type="datetimeFigureOut">
              <a:rPr lang="ru-RU" smtClean="0"/>
              <a:pPr/>
              <a:t>04.05.2023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205-B44B-408A-A48D-D228244B7A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8A8F8-AFFB-47CA-A028-AF01B24A4B8A}" type="datetimeFigureOut">
              <a:rPr lang="ru-RU" smtClean="0"/>
              <a:pPr/>
              <a:t>04.05.2023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84B41205-B44B-408A-A48D-D228244B7A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E7F8A8F8-AFFB-47CA-A028-AF01B24A4B8A}" type="datetimeFigureOut">
              <a:rPr lang="ru-RU" smtClean="0"/>
              <a:pPr/>
              <a:t>04.05.2023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205-B44B-408A-A48D-D228244B7A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7F8A8F8-AFFB-47CA-A028-AF01B24A4B8A}" type="datetimeFigureOut">
              <a:rPr lang="ru-RU" smtClean="0"/>
              <a:pPr/>
              <a:t>04.05.2023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84B41205-B44B-408A-A48D-D228244B7A1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99592" y="260648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ПРАКТИКА ПЕДАГОГИЧЕСКОГО НАСТАВНИЧЕСТВА</a:t>
            </a:r>
            <a:endParaRPr lang="ru-RU" dirty="0"/>
          </a:p>
        </p:txBody>
      </p:sp>
      <p:pic>
        <p:nvPicPr>
          <p:cNvPr id="6" name="Содержимое 5" descr="IMG-20230426-WA00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1556792"/>
            <a:ext cx="5105540" cy="38291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611560" y="53012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МКОУ «СОШ ст. Приближной»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Прохладненского муниципального района КБР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332656"/>
            <a:ext cx="8136904" cy="1152128"/>
          </a:xfrm>
        </p:spPr>
        <p:txBody>
          <a:bodyPr/>
          <a:lstStyle/>
          <a:p>
            <a:pPr algn="ctr"/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НАПРАВЛЕНИЯ</a:t>
            </a:r>
            <a:r>
              <a:rPr lang="ru-RU" dirty="0" smtClean="0">
                <a:solidFill>
                  <a:schemeClr val="tx1"/>
                </a:solidFill>
              </a:rPr>
              <a:t> И ОРИЕНТИРЫ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39552" y="1124744"/>
            <a:ext cx="8136904" cy="2160240"/>
          </a:xfrm>
          <a:prstGeom prst="rect">
            <a:avLst/>
          </a:prstGeom>
        </p:spPr>
        <p:txBody>
          <a:bodyPr vert="horz" lIns="45720" rIns="4572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6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4-ЫЙ ГОД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ориентирован на… </a:t>
            </a:r>
            <a:endParaRPr kumimoji="0" lang="ru-RU" sz="4600" b="1" i="0" u="none" strike="noStrike" kern="1200" cap="all" spc="0" normalizeH="0" baseline="0" noProof="0" dirty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196" name="Picture 4" descr="C:\Users\426\Pictures\для видео\serdce-27-04-23g-03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15128">
            <a:off x="5154497" y="3585351"/>
            <a:ext cx="3562748" cy="2374238"/>
          </a:xfrm>
          <a:prstGeom prst="rect">
            <a:avLst/>
          </a:prstGeom>
          <a:noFill/>
        </p:spPr>
      </p:pic>
      <p:pic>
        <p:nvPicPr>
          <p:cNvPr id="7" name="Picture 3" descr="C:\Users\426\Pictures\для видео\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09069">
            <a:off x="2714758" y="3167519"/>
            <a:ext cx="3673551" cy="2450258"/>
          </a:xfrm>
          <a:prstGeom prst="rect">
            <a:avLst/>
          </a:prstGeom>
          <a:noFill/>
        </p:spPr>
      </p:pic>
      <p:pic>
        <p:nvPicPr>
          <p:cNvPr id="8" name="Picture 2" descr="C:\Users\426\Pictures\для видео\IMG-20230120-WA00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73983">
            <a:off x="427623" y="3063553"/>
            <a:ext cx="3675717" cy="27567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19256" cy="1143000"/>
          </a:xfrm>
        </p:spPr>
        <p:txBody>
          <a:bodyPr/>
          <a:lstStyle/>
          <a:p>
            <a:pPr algn="ctr"/>
            <a:r>
              <a:rPr lang="ru-RU" dirty="0" smtClean="0"/>
              <a:t>ОЖИДАЕМЫЕ РЕЗУЛЬТАТЫ </a:t>
            </a:r>
            <a:endParaRPr lang="ru-RU" dirty="0"/>
          </a:p>
        </p:txBody>
      </p:sp>
      <p:pic>
        <p:nvPicPr>
          <p:cNvPr id="9218" name="Picture 2" descr="C:\Users\426\Pictures\для видео\-5474408415934661473_121.jpg"/>
          <p:cNvPicPr>
            <a:picLocks noChangeAspect="1" noChangeArrowheads="1"/>
          </p:cNvPicPr>
          <p:nvPr/>
        </p:nvPicPr>
        <p:blipFill>
          <a:blip r:embed="rId2" cstate="print"/>
          <a:srcRect t="2051" b="9603"/>
          <a:stretch>
            <a:fillRect/>
          </a:stretch>
        </p:blipFill>
        <p:spPr bwMode="auto">
          <a:xfrm>
            <a:off x="1835696" y="1340768"/>
            <a:ext cx="1390068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C:\Users\426\Pictures\для видео\-5474408415934661474_121.jpg"/>
          <p:cNvPicPr>
            <a:picLocks noChangeAspect="1" noChangeArrowheads="1"/>
          </p:cNvPicPr>
          <p:nvPr/>
        </p:nvPicPr>
        <p:blipFill>
          <a:blip r:embed="rId3" cstate="print"/>
          <a:srcRect t="15094" b="5660"/>
          <a:stretch>
            <a:fillRect/>
          </a:stretch>
        </p:blipFill>
        <p:spPr bwMode="auto">
          <a:xfrm>
            <a:off x="323528" y="1772816"/>
            <a:ext cx="1298408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 descr="C:\Users\426\Pictures\для видео\-5373145529615238809_1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5013176"/>
            <a:ext cx="2736304" cy="1261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2" name="Picture 6" descr="D:\IMG_20220312_200441.jpg"/>
          <p:cNvPicPr>
            <a:picLocks noChangeAspect="1" noChangeArrowheads="1"/>
          </p:cNvPicPr>
          <p:nvPr/>
        </p:nvPicPr>
        <p:blipFill>
          <a:blip r:embed="rId5" cstate="print"/>
          <a:srcRect l="20974"/>
          <a:stretch>
            <a:fillRect/>
          </a:stretch>
        </p:blipFill>
        <p:spPr bwMode="auto">
          <a:xfrm rot="5400000">
            <a:off x="7214660" y="2226500"/>
            <a:ext cx="2304257" cy="1252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3" name="Picture 7" descr="D:\IMG_20211217_1118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5013176"/>
            <a:ext cx="2777266" cy="12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5" name="Picture 9" descr="https://nsportal.ru/sites/default/files/styles/media_gallery_large/public/gallery/2022/02/15/lisenok_2021g.jpg?itok=YSXkO65J"/>
          <p:cNvPicPr>
            <a:picLocks noChangeAspect="1" noChangeArrowheads="1"/>
          </p:cNvPicPr>
          <p:nvPr/>
        </p:nvPicPr>
        <p:blipFill>
          <a:blip r:embed="rId7" cstate="print"/>
          <a:srcRect r="3646"/>
          <a:stretch>
            <a:fillRect/>
          </a:stretch>
        </p:blipFill>
        <p:spPr bwMode="auto">
          <a:xfrm>
            <a:off x="3347864" y="1844824"/>
            <a:ext cx="135015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7" name="Picture 11" descr="https://nsportal.ru/sites/default/files/styles/media_gallery_large/public/gallery/2022/02/25/img_20220216_131631.jpg?itok=Y4Bbgt4I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9832" y="4941168"/>
            <a:ext cx="2963505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9" name="Picture 13" descr="C:\Users\426\Pictures\для видео\Graded_Active_Teacher_Zimina_Elena_Viktorovna_of_school (22)_page-000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00192" y="1988840"/>
            <a:ext cx="1307821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30" name="Picture 14" descr="C:\Users\426\Pictures\для видео\a4-award (4)_page-000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88024" y="1916832"/>
            <a:ext cx="136815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000"/>
                            </p:stCondLst>
                            <p:childTnLst>
                              <p:par>
                                <p:cTn id="3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000"/>
                            </p:stCondLst>
                            <p:childTnLst>
                              <p:par>
                                <p:cTn id="4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19256" cy="1143000"/>
          </a:xfrm>
        </p:spPr>
        <p:txBody>
          <a:bodyPr/>
          <a:lstStyle/>
          <a:p>
            <a:pPr algn="ctr"/>
            <a:r>
              <a:rPr lang="ru-RU" dirty="0" smtClean="0"/>
              <a:t>ФОРМЫ РАБОТЫ</a:t>
            </a:r>
            <a:endParaRPr lang="ru-RU" dirty="0"/>
          </a:p>
        </p:txBody>
      </p:sp>
      <p:pic>
        <p:nvPicPr>
          <p:cNvPr id="8" name="Содержимое 7" descr="IMG-20230426-WA00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6923" r="6928"/>
          <a:stretch>
            <a:fillRect/>
          </a:stretch>
        </p:blipFill>
        <p:spPr>
          <a:xfrm rot="20749444">
            <a:off x="775072" y="1160790"/>
            <a:ext cx="3528392" cy="23621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 descr="C:\Users\426\Pictures\для видео\16829563843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92536">
            <a:off x="143234" y="3580855"/>
            <a:ext cx="4364121" cy="20162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 descr="C:\Users\426\Pictures\для видео\16831407467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70374">
            <a:off x="4925079" y="3705810"/>
            <a:ext cx="4392488" cy="20249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6" name="Picture 6" descr="C:\Users\426\Pictures\для видео\c4efaa5e1c9bb235fe33de6e7f76a715a9a718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804957">
            <a:off x="4896153" y="1200260"/>
            <a:ext cx="3436970" cy="25777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3" descr="C:\Users\426\Pictures\для видео\9abf9cf9676ad5814cc7b1c9ff2eff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2348880"/>
            <a:ext cx="4084915" cy="2553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2" descr="C:\Users\426\Pictures\для видео\портфолио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4509120"/>
            <a:ext cx="1578511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3" descr="C:\Users\426\Pictures\для видео\образец-по-самообразованию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60032" y="4509120"/>
            <a:ext cx="1583653" cy="2239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19256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ПАПКА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FFFF00"/>
                </a:solidFill>
              </a:rPr>
              <a:t>НАСТАВНИКА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26626" name="Picture 2" descr="C:\Users\426\Pictures\для видео\ПАПКА-—-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1844824"/>
            <a:ext cx="2036789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28" name="Picture 4" descr="C:\Users\426\Pictures\для видео\a4-award (3)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412776"/>
            <a:ext cx="152836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9" name="Picture 5" descr="C:\Users\426\Pictures\для видео\a4-award (2)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1412776"/>
            <a:ext cx="1512168" cy="2137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30" name="Picture 6" descr="C:\Users\426\Pictures\для видео\a4-award.._page-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1412776"/>
            <a:ext cx="1512168" cy="2137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31" name="Picture 7" descr="C:\Users\426\Pictures\для видео\2c61a2e5ac43723f0d3fc1c238fc3a0d-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3861048"/>
            <a:ext cx="1872208" cy="2647578"/>
          </a:xfrm>
          <a:prstGeom prst="rect">
            <a:avLst/>
          </a:prstGeom>
          <a:noFill/>
        </p:spPr>
      </p:pic>
      <p:pic>
        <p:nvPicPr>
          <p:cNvPr id="26632" name="Picture 8" descr="C:\Users\426\Pictures\для видео\2c61a2e5ac43723f0d3fc1c238fc3a0d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3861048"/>
            <a:ext cx="1884030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19256" cy="11430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ПРОМЕЖУТОЧНЫЕ РЕЗУЛЬТАТЫ</a:t>
            </a:r>
            <a:endParaRPr lang="ru-RU" dirty="0"/>
          </a:p>
        </p:txBody>
      </p:sp>
      <p:pic>
        <p:nvPicPr>
          <p:cNvPr id="27650" name="Picture 2" descr="C:\Users\426\Pictures\для видео\IMG_20221117_1221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340768"/>
            <a:ext cx="3594272" cy="1656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1" name="Picture 3" descr="C:\Users\426\Pictures\для видео\IMG-20230426-WA00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340768"/>
            <a:ext cx="3425510" cy="25691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2" name="Picture 4" descr="C:\Users\426\Pictures\для видео\IMG-20230329-WA0039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429000"/>
            <a:ext cx="3024336" cy="22682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3" name="Picture 5" descr="C:\Users\426\Pictures\для видео\IMG-20230329-WA00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4293096"/>
            <a:ext cx="288032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4" name="Picture 6" descr="C:\Users\426\Pictures\для видео\IMG-20230329-WA0053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2276872"/>
            <a:ext cx="3384376" cy="2538282"/>
          </a:xfrm>
          <a:prstGeom prst="ellipse">
            <a:avLst/>
          </a:prstGeom>
          <a:ln w="190500" cap="rnd">
            <a:solidFill>
              <a:schemeClr val="accent2">
                <a:lumMod val="40000"/>
                <a:lumOff val="6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7656" name="Picture 8" descr="C:\Users\426\Pictures\для видео\IMG-20230329-WA0071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3933056"/>
            <a:ext cx="2016224" cy="2688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:\Users\426\Pictures\для видео\IMG-20230329-WA00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260648"/>
            <a:ext cx="2623840" cy="1967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4" name="Picture 4" descr="C:\Users\426\Pictures\для видео\IMG-20230329-WA00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2592288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5" name="Picture 5" descr="C:\Users\426\Pictures\для видео\IMG-20230425-WA00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933056"/>
            <a:ext cx="3648405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6" name="Picture 6" descr="C:\Users\426\Pictures\для видео\IMG-20230425-WA00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365104"/>
            <a:ext cx="4157163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8" name="Picture 8" descr="C:\Users\426\Pictures\для видео\IMG-20230425-WA006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1052736"/>
            <a:ext cx="2976331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7" descr="C:\Users\426\Pictures\для видео\IMG-20230425-WA007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2348880"/>
            <a:ext cx="3264363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19256" cy="1143000"/>
          </a:xfrm>
        </p:spPr>
        <p:txBody>
          <a:bodyPr/>
          <a:lstStyle/>
          <a:p>
            <a:pPr algn="ctr"/>
            <a:r>
              <a:rPr lang="ru-RU" dirty="0" smtClean="0"/>
              <a:t>СПАСИБО  ЗА  ВНИМАНИЕ!</a:t>
            </a:r>
            <a:endParaRPr lang="ru-RU" dirty="0"/>
          </a:p>
        </p:txBody>
      </p:sp>
      <p:pic>
        <p:nvPicPr>
          <p:cNvPr id="4" name="Содержимое 3" descr="IMG-20230425-WA00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9216" r="3231" b="7839"/>
          <a:stretch>
            <a:fillRect/>
          </a:stretch>
        </p:blipFill>
        <p:spPr>
          <a:xfrm>
            <a:off x="1507660" y="2060848"/>
            <a:ext cx="6160684" cy="3960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941168"/>
            <a:ext cx="7704856" cy="144016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/>
              <a:t>Зимина Елена Викторовна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- учитель начальных классов, </a:t>
            </a:r>
            <a:br>
              <a:rPr lang="ru-RU" sz="2800" b="1" dirty="0" smtClean="0"/>
            </a:br>
            <a:r>
              <a:rPr lang="ru-RU" sz="2800" b="1" dirty="0" smtClean="0"/>
              <a:t>- классный руководитель.</a:t>
            </a:r>
            <a:endParaRPr lang="ru-RU" sz="2800" b="1" dirty="0"/>
          </a:p>
        </p:txBody>
      </p:sp>
      <p:pic>
        <p:nvPicPr>
          <p:cNvPr id="4" name="Содержимое 3" descr="16794729988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-163628" y="1179852"/>
            <a:ext cx="3782623" cy="28083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426\Pictures\для видео\DSC_00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124744"/>
            <a:ext cx="5482831" cy="36454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572000" y="332656"/>
            <a:ext cx="3312368" cy="576064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 класса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332656"/>
            <a:ext cx="3053868" cy="898669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НАСТАВНИЧЕСТВО -  это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5" name="Рисунок 4" descr="IMG_20230120_15522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26950" r="26950"/>
          <a:stretch>
            <a:fillRect/>
          </a:stretch>
        </p:blipFill>
        <p:spPr>
          <a:xfrm>
            <a:off x="539552" y="260648"/>
            <a:ext cx="3754760" cy="37547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64088" y="1772816"/>
            <a:ext cx="3053866" cy="1006299"/>
          </a:xfrm>
        </p:spPr>
        <p:txBody>
          <a:bodyPr>
            <a:normAutofit/>
          </a:bodyPr>
          <a:lstStyle/>
          <a:p>
            <a:r>
              <a:rPr lang="ru-RU" sz="1600" dirty="0" smtClean="0"/>
              <a:t>… новый вид деятельности,</a:t>
            </a:r>
          </a:p>
          <a:p>
            <a:r>
              <a:rPr lang="ru-RU" sz="1600" dirty="0" smtClean="0"/>
              <a:t>… новая роль, </a:t>
            </a:r>
          </a:p>
          <a:p>
            <a:r>
              <a:rPr lang="ru-RU" sz="1600" dirty="0" smtClean="0"/>
              <a:t>… ДОЛГОСРОЧНЫЙ ПРОЕКТ</a:t>
            </a:r>
            <a:endParaRPr lang="ru-RU" sz="1600" dirty="0"/>
          </a:p>
        </p:txBody>
      </p:sp>
      <p:pic>
        <p:nvPicPr>
          <p:cNvPr id="2050" name="Picture 2" descr="C:\Users\426\Pictures\для видео\Документ-Microsoft-Office-Word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6380" y="3573016"/>
            <a:ext cx="3810977" cy="2945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426\Pictures\для видео\удостоверение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7" y="4293096"/>
            <a:ext cx="2969631" cy="2101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-20230425-WA006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476672"/>
            <a:ext cx="3312368" cy="44164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IMG-20230425-WA007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851920" y="1340768"/>
            <a:ext cx="4968552" cy="37264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4788024" y="692696"/>
            <a:ext cx="3312368" cy="576064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 класса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755576" y="5157192"/>
            <a:ext cx="7704856" cy="1440160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Кадырова Полина Евгеньевна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 учитель начальных классов, </a:t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 классный руководитель.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СРОК РЕАЛИЗАЦИИ ПРОЕКТА: 4 года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11560" y="1340768"/>
            <a:ext cx="3657600" cy="4525963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u-RU" sz="2900" dirty="0" smtClean="0">
                <a:solidFill>
                  <a:srgbClr val="FFFF00"/>
                </a:solidFill>
              </a:rPr>
              <a:t>ЦЕЛЬ:</a:t>
            </a:r>
          </a:p>
          <a:p>
            <a:pPr>
              <a:buNone/>
            </a:pPr>
            <a:r>
              <a:rPr lang="ru-RU" sz="2900" dirty="0" smtClean="0">
                <a:solidFill>
                  <a:srgbClr val="FFFF00"/>
                </a:solidFill>
              </a:rPr>
              <a:t>создание условий для работы и профессионального роста молодого специалиста, способствующих снижению проблем адаптации и успешному вхождению в профессиональную деятельность молодого педагога. </a:t>
            </a:r>
            <a:endParaRPr lang="ru-RU" sz="2900" b="1" dirty="0" smtClean="0">
              <a:solidFill>
                <a:srgbClr val="FFFF00"/>
              </a:solidFill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76056" y="1556792"/>
            <a:ext cx="3657600" cy="4525963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u-RU" sz="2500" dirty="0" smtClean="0"/>
              <a:t>ЗАДАЧИ:</a:t>
            </a:r>
          </a:p>
          <a:p>
            <a:pPr>
              <a:buNone/>
            </a:pPr>
            <a:r>
              <a:rPr lang="ru-RU" sz="2500" dirty="0" smtClean="0"/>
              <a:t>- обеспечить полноценную адаптацию молодого специалиста в коллективе, в процессе адаптации поддержать педагога эмоционально, укрепить веру педагога в себя;</a:t>
            </a:r>
            <a:endParaRPr lang="ru-RU" sz="2500" b="1" dirty="0" smtClean="0"/>
          </a:p>
          <a:p>
            <a:pPr>
              <a:buNone/>
            </a:pPr>
            <a:r>
              <a:rPr lang="ru-RU" sz="2500" dirty="0" smtClean="0"/>
              <a:t>- использовать эффективные формы повышения профессиональной компетентности и профессионального мастерства молодого специалиста, обеспечить информационное пространство для самостоятельного овладения профессиональными знаниями;</a:t>
            </a:r>
            <a:endParaRPr lang="ru-RU" sz="2500" b="1" dirty="0" smtClean="0"/>
          </a:p>
          <a:p>
            <a:pPr>
              <a:buNone/>
            </a:pPr>
            <a:r>
              <a:rPr lang="ru-RU" sz="2500" dirty="0" smtClean="0"/>
              <a:t>- привить молодому специалисту интерес к педагогической деятельности;</a:t>
            </a:r>
            <a:endParaRPr lang="ru-RU" sz="2500" b="1" dirty="0" smtClean="0"/>
          </a:p>
          <a:p>
            <a:pPr>
              <a:buNone/>
            </a:pPr>
            <a:r>
              <a:rPr lang="ru-RU" sz="2500" dirty="0" smtClean="0"/>
              <a:t>- адаптировать молодого педагога к корпоративной культуре, приобщить к лучшим традициям коллектива общеобразовательной организации, правилам поведения в ОО, сознательному и творческому отношению к выполнению своих должностных обязанностей;</a:t>
            </a:r>
          </a:p>
          <a:p>
            <a:pPr>
              <a:buNone/>
            </a:pPr>
            <a:r>
              <a:rPr lang="ru-RU" sz="2500" dirty="0" smtClean="0"/>
              <a:t>- совместно планировать работу с молодым педагогом по включению его в профессиональную деятельность.</a:t>
            </a:r>
            <a:endParaRPr lang="ru-RU" sz="2500" b="1" dirty="0" smtClean="0"/>
          </a:p>
          <a:p>
            <a:pPr>
              <a:buFontTx/>
              <a:buChar char="-"/>
            </a:pPr>
            <a:endParaRPr lang="ru-RU" sz="1800" dirty="0" smtClean="0"/>
          </a:p>
        </p:txBody>
      </p:sp>
      <p:pic>
        <p:nvPicPr>
          <p:cNvPr id="3075" name="Picture 3" descr="C:\Users\426\Pictures\для видео\16829562760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140968"/>
            <a:ext cx="4061188" cy="18722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426\Pictures\для видео\16825016102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509120"/>
            <a:ext cx="4400489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0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0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00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0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8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1682501574199 — копия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067944" y="188640"/>
            <a:ext cx="4680520" cy="21577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IMG-20230307-WA003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8024" y="1916832"/>
            <a:ext cx="316835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-20230425-WA006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1196752"/>
            <a:ext cx="3240360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Users\426\Pictures\для видео\IMG-20230426-WA00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501008"/>
            <a:ext cx="3888432" cy="291632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332656"/>
            <a:ext cx="8136904" cy="1152128"/>
          </a:xfrm>
        </p:spPr>
        <p:txBody>
          <a:bodyPr/>
          <a:lstStyle/>
          <a:p>
            <a:pPr algn="ctr"/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НАПРАВЛЕНИЯ</a:t>
            </a:r>
            <a:r>
              <a:rPr lang="ru-RU" dirty="0" smtClean="0">
                <a:solidFill>
                  <a:schemeClr val="tx1"/>
                </a:solidFill>
              </a:rPr>
              <a:t> И ОРИЕНТИРЫ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39552" y="1124744"/>
            <a:ext cx="8136904" cy="2160240"/>
          </a:xfrm>
          <a:prstGeom prst="rect">
            <a:avLst/>
          </a:prstGeom>
        </p:spPr>
        <p:txBody>
          <a:bodyPr vert="horz" lIns="45720" rIns="4572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6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1-ЫЙ ГОД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направлен на… </a:t>
            </a:r>
            <a:endParaRPr kumimoji="0" lang="ru-RU" sz="4600" b="1" i="0" u="none" strike="noStrike" kern="1200" cap="all" spc="0" normalizeH="0" baseline="0" noProof="0" dirty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123" name="Picture 3" descr="C:\Users\426\Pictures\для видео\16829563844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564904"/>
            <a:ext cx="4762500" cy="22002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C:\Users\426\Pictures\для видео\IMG-20230425-WA00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149080"/>
            <a:ext cx="3360373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6" descr="C:\Users\426\Pictures\для видео\IMG-20230425-WA00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4077072"/>
            <a:ext cx="3343920" cy="2507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332656"/>
            <a:ext cx="8136904" cy="1152128"/>
          </a:xfrm>
        </p:spPr>
        <p:txBody>
          <a:bodyPr/>
          <a:lstStyle/>
          <a:p>
            <a:pPr algn="ctr"/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НАПРАВЛЕНИЯ</a:t>
            </a:r>
            <a:r>
              <a:rPr lang="ru-RU" dirty="0" smtClean="0">
                <a:solidFill>
                  <a:schemeClr val="tx1"/>
                </a:solidFill>
              </a:rPr>
              <a:t> И ОРИЕНТИРЫ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39552" y="1124744"/>
            <a:ext cx="8136904" cy="2160240"/>
          </a:xfrm>
          <a:prstGeom prst="rect">
            <a:avLst/>
          </a:prstGeom>
        </p:spPr>
        <p:txBody>
          <a:bodyPr vert="horz" lIns="45720" rIns="4572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6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2-ОЙ ГОД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ориентирован на… </a:t>
            </a:r>
            <a:endParaRPr kumimoji="0" lang="ru-RU" sz="4600" b="1" i="0" u="none" strike="noStrike" kern="1200" cap="all" spc="0" normalizeH="0" baseline="0" noProof="0" dirty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146" name="Picture 2" descr="C:\Users\426\Pictures\для видео\IMG-20230425-WA00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431631">
            <a:off x="447676" y="3437371"/>
            <a:ext cx="3528392" cy="2646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426\Pictures\для видео\IMG-20230426-WA00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76602">
            <a:off x="5041077" y="3480924"/>
            <a:ext cx="3563888" cy="2672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C:\Users\426\Pictures\для видео\портфоли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2852936"/>
            <a:ext cx="1985869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332656"/>
            <a:ext cx="8136904" cy="1152128"/>
          </a:xfrm>
        </p:spPr>
        <p:txBody>
          <a:bodyPr/>
          <a:lstStyle/>
          <a:p>
            <a:pPr algn="ctr"/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НАПРАВЛЕНИЯ</a:t>
            </a:r>
            <a:r>
              <a:rPr lang="ru-RU" dirty="0" smtClean="0">
                <a:solidFill>
                  <a:schemeClr val="tx1"/>
                </a:solidFill>
              </a:rPr>
              <a:t> И ОРИЕНТИРЫ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39552" y="1124744"/>
            <a:ext cx="8136904" cy="2160240"/>
          </a:xfrm>
          <a:prstGeom prst="rect">
            <a:avLst/>
          </a:prstGeom>
        </p:spPr>
        <p:txBody>
          <a:bodyPr vert="horz" lIns="45720" rIns="4572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6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3-ИЙ ГОД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ориентирован на… </a:t>
            </a:r>
            <a:endParaRPr kumimoji="0" lang="ru-RU" sz="4600" b="1" i="0" u="none" strike="noStrike" kern="1200" cap="all" spc="0" normalizeH="0" baseline="0" noProof="0" dirty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2" descr="C:\Users\426\Pictures\для видео\IMG-20230425-WA00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573016"/>
            <a:ext cx="3456384" cy="2592288"/>
          </a:xfrm>
          <a:prstGeom prst="rect">
            <a:avLst/>
          </a:prstGeom>
          <a:noFill/>
        </p:spPr>
      </p:pic>
      <p:pic>
        <p:nvPicPr>
          <p:cNvPr id="7173" name="Picture 5" descr="C:\Users\426\Pictures\для видео\IMG-20230329-WA00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573016"/>
            <a:ext cx="3463933" cy="2597950"/>
          </a:xfrm>
          <a:prstGeom prst="rect">
            <a:avLst/>
          </a:prstGeom>
          <a:noFill/>
        </p:spPr>
      </p:pic>
      <p:pic>
        <p:nvPicPr>
          <p:cNvPr id="12" name="Picture 4" descr="C:\Users\426\Pictures\для видео\1682957876772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2564904"/>
            <a:ext cx="4762500" cy="22002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424</TotalTime>
  <Words>214</Words>
  <Application>Microsoft Office PowerPoint</Application>
  <PresentationFormat>Экран (4:3)</PresentationFormat>
  <Paragraphs>37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Техническая</vt:lpstr>
      <vt:lpstr>ПРАКТИКА ПЕДАГОГИЧЕСКОГО НАСТАВНИЧЕСТВА</vt:lpstr>
      <vt:lpstr>Зимина Елена Викторовна  - учитель начальных классов,  - классный руководитель.</vt:lpstr>
      <vt:lpstr>НАСТАВНИЧЕСТВО -  это</vt:lpstr>
      <vt:lpstr>Слайд 4</vt:lpstr>
      <vt:lpstr>СРОК РЕАЛИЗАЦИИ ПРОЕКТА: 4 года</vt:lpstr>
      <vt:lpstr>Слайд 6</vt:lpstr>
      <vt:lpstr>НАПРАВЛЕНИЯ И ОРИЕНТИРЫ</vt:lpstr>
      <vt:lpstr>НАПРАВЛЕНИЯ И ОРИЕНТИРЫ</vt:lpstr>
      <vt:lpstr>НАПРАВЛЕНИЯ И ОРИЕНТИРЫ</vt:lpstr>
      <vt:lpstr>НАПРАВЛЕНИЯ И ОРИЕНТИРЫ</vt:lpstr>
      <vt:lpstr>ОЖИДАЕМЫЕ РЕЗУЛЬТАТЫ </vt:lpstr>
      <vt:lpstr>ФОРМЫ РАБОТЫ</vt:lpstr>
      <vt:lpstr>ПАПКА НАСТАВНИКА</vt:lpstr>
      <vt:lpstr>ПРОМЕЖУТОЧНЫЕ РЕЗУЛЬТАТЫ</vt:lpstr>
      <vt:lpstr>Слайд 15</vt:lpstr>
      <vt:lpstr>СПАСИБО  ЗА  ВНИМАНИЕ!</vt:lpstr>
    </vt:vector>
  </TitlesOfParts>
  <Company>office 2007 rus ent: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ПРАКТИКА ПЕДАГОГИЧЕСКОГО НАСТАВНИЧЕСТВА</dc:title>
  <dc:creator>426</dc:creator>
  <cp:lastModifiedBy>426</cp:lastModifiedBy>
  <cp:revision>62</cp:revision>
  <dcterms:created xsi:type="dcterms:W3CDTF">2023-05-03T15:36:42Z</dcterms:created>
  <dcterms:modified xsi:type="dcterms:W3CDTF">2023-05-04T10:02:06Z</dcterms:modified>
</cp:coreProperties>
</file>