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7" r:id="rId4"/>
    <p:sldId id="257" r:id="rId5"/>
    <p:sldId id="258" r:id="rId6"/>
    <p:sldId id="259" r:id="rId7"/>
    <p:sldId id="264" r:id="rId8"/>
    <p:sldId id="268" r:id="rId9"/>
    <p:sldId id="263" r:id="rId10"/>
    <p:sldId id="262" r:id="rId11"/>
    <p:sldId id="260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958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239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8936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6991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774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7324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4579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338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8217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5065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68782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940B-8871-424B-AE44-EE773FAC631A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E2C8-E425-4637-B98C-B7EFF3AC80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3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07723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математике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«Б» класс, 9 февраля 2023 год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Юрьевна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7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382" y="2443306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Подружись с математикой. Удачи тебе!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73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03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сложения чисел с разными знаками, придумать сказку на сложение чисел с разными знаками.</a:t>
            </a:r>
          </a:p>
        </p:txBody>
      </p:sp>
    </p:spTree>
    <p:extLst>
      <p:ext uri="{BB962C8B-B14F-4D97-AF65-F5344CB8AC3E}">
        <p14:creationId xmlns:p14="http://schemas.microsoft.com/office/powerpoint/2010/main" val="1051056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media.tenor.com/afLb8a1qkvQAAAAC/spasibo-%D1%81%D0%BF%D0%B0%D1%81%D0%B8%D0%B1%D0%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92" y="365125"/>
            <a:ext cx="6475008" cy="63319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992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711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Я хороший! </a:t>
            </a: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 </a:t>
            </a:r>
            <a:r>
              <a:rPr lang="ru-RU" sz="6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всё знаю</a:t>
            </a: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Я всё умею</a:t>
            </a: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Я буду стараться</a:t>
            </a: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У меня всё получится!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520393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168722"/>
              </p:ext>
            </p:extLst>
          </p:nvPr>
        </p:nvGraphicFramePr>
        <p:xfrm>
          <a:off x="1454732" y="719666"/>
          <a:ext cx="8908471" cy="971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861">
                  <a:extLst>
                    <a:ext uri="{9D8B030D-6E8A-4147-A177-3AD203B41FA5}">
                      <a16:colId xmlns:a16="http://schemas.microsoft.com/office/drawing/2014/main" val="560941377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3712277259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2679059823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1841925659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1997765618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2025338471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1866130677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2045241128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743468692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3940756656"/>
                    </a:ext>
                  </a:extLst>
                </a:gridCol>
                <a:gridCol w="809861">
                  <a:extLst>
                    <a:ext uri="{9D8B030D-6E8A-4147-A177-3AD203B41FA5}">
                      <a16:colId xmlns:a16="http://schemas.microsoft.com/office/drawing/2014/main" val="884545910"/>
                    </a:ext>
                  </a:extLst>
                </a:gridCol>
              </a:tblGrid>
              <a:tr h="97102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634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4836" y="942110"/>
            <a:ext cx="59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0753" y="9421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7154" y="942111"/>
            <a:ext cx="76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689" y="845127"/>
            <a:ext cx="40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9912" y="845126"/>
            <a:ext cx="46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8644" y="929557"/>
            <a:ext cx="33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4074" y="938578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2981" y="938578"/>
            <a:ext cx="486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3711" y="929556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92483" y="91278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0266" y="912789"/>
            <a:ext cx="32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8543"/>
              </p:ext>
            </p:extLst>
          </p:nvPr>
        </p:nvGraphicFramePr>
        <p:xfrm>
          <a:off x="874439" y="3770724"/>
          <a:ext cx="10515600" cy="2473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3792604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36322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1) – 10 + (– 5</a:t>
                      </a:r>
                      <a:r>
                        <a:rPr lang="ru-RU" sz="2800" b="1" dirty="0" smtClean="0">
                          <a:effectLst/>
                        </a:rPr>
                        <a:t>) </a:t>
                      </a:r>
                      <a:r>
                        <a:rPr lang="ru-RU" sz="2800" b="1" baseline="0" dirty="0" smtClean="0">
                          <a:effectLst/>
                        </a:rPr>
                        <a:t>  </a:t>
                      </a:r>
                      <a:r>
                        <a:rPr lang="ru-RU" sz="2800" b="1" dirty="0">
                          <a:effectLst/>
                        </a:rPr>
                        <a:t/>
                      </a:r>
                      <a:br>
                        <a:rPr lang="ru-RU" sz="2800" b="1" dirty="0">
                          <a:effectLst/>
                        </a:rPr>
                      </a:br>
                      <a:r>
                        <a:rPr lang="ru-RU" sz="2800" b="1" dirty="0">
                          <a:effectLst/>
                        </a:rPr>
                        <a:t>2)- 8 + (– 9)</a:t>
                      </a:r>
                      <a:br>
                        <a:rPr lang="ru-RU" sz="2800" b="1" dirty="0">
                          <a:effectLst/>
                        </a:rPr>
                      </a:br>
                      <a:r>
                        <a:rPr lang="ru-RU" sz="2800" b="1" dirty="0" smtClean="0">
                          <a:effectLst/>
                        </a:rPr>
                        <a:t>3)6)11)  </a:t>
                      </a:r>
                      <a:r>
                        <a:rPr lang="ru-RU" sz="2800" b="1" dirty="0">
                          <a:effectLst/>
                        </a:rPr>
                        <a:t>– 7 +(- 15)</a:t>
                      </a:r>
                      <a:br>
                        <a:rPr lang="ru-RU" sz="2800" b="1" dirty="0">
                          <a:effectLst/>
                        </a:rPr>
                      </a:br>
                      <a:r>
                        <a:rPr lang="ru-RU" sz="2800" b="1" dirty="0">
                          <a:effectLst/>
                        </a:rPr>
                        <a:t>4) – 3 + (–1,5)</a:t>
                      </a:r>
                      <a:br>
                        <a:rPr lang="ru-RU" sz="2800" b="1" dirty="0">
                          <a:effectLst/>
                        </a:rPr>
                      </a:br>
                      <a:r>
                        <a:rPr lang="ru-RU" sz="2800" b="1" dirty="0">
                          <a:effectLst/>
                        </a:rPr>
                        <a:t>5) -14 + (–</a:t>
                      </a:r>
                      <a:r>
                        <a:rPr lang="ru-RU" sz="2800" b="1" dirty="0" smtClean="0">
                          <a:effectLst/>
                        </a:rPr>
                        <a:t>6)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– 0,5 + 0,5</a:t>
                      </a:r>
                      <a:b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 – 21 + (-17)</a:t>
                      </a:r>
                      <a:b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9) -14 + (– 15,1)</a:t>
                      </a:r>
                      <a:b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10) -16,3 + (– 8,3)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402208613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15270"/>
              </p:ext>
            </p:extLst>
          </p:nvPr>
        </p:nvGraphicFramePr>
        <p:xfrm>
          <a:off x="533400" y="1720008"/>
          <a:ext cx="11125200" cy="207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152135385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663977327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74439744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54295640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3029570838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51616476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13035295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1621060975"/>
                    </a:ext>
                  </a:extLst>
                </a:gridCol>
              </a:tblGrid>
              <a:tr h="423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      М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6395818"/>
                  </a:ext>
                </a:extLst>
              </a:tr>
              <a:tr h="134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4,5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b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-24,6 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557817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951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Брахмагупта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" y="1572491"/>
            <a:ext cx="6851073" cy="513830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477990" y="1572491"/>
            <a:ext cx="45858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Индийский математик и астроном 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Брахмагупта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(598 – около 660 гг.) в VII веке сформулировал правила действий над положительными и отрицательными числами.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78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04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«Имущество и имущество есть имущество, сумма двух долгов есть долг,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имущества и нуля есть имущество, сумма нулей есть нуль..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2546" y="4410652"/>
            <a:ext cx="9691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имущества и долга есть? Как вы думаете, какое необходимо записать слово?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03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2341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«Сложение чисел с разными знаками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935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82" y="571500"/>
            <a:ext cx="7620000" cy="5715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143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0709" y="22631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два числа с разными знаками, надо: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найти модули слагаемых;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из большего модуля вычесть меньший модуль;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перед полученным числом поставить знак слагаемого с большим модулем.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66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473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+ 5 = -7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34 + (-49) = 15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-11 + 18 = 7  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47 + (-35) = 8 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-53 + 19 = -72 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-41 + 33 =- 8 </a:t>
            </a:r>
          </a:p>
        </p:txBody>
      </p:sp>
    </p:spTree>
    <p:extLst>
      <p:ext uri="{BB962C8B-B14F-4D97-AF65-F5344CB8AC3E}">
        <p14:creationId xmlns:p14="http://schemas.microsoft.com/office/powerpoint/2010/main" val="16394600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143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Открытый урок по математике   6 «Б» класс, 9 февраля 2023 год  учитель: Рупп Надежда Юрьевна</vt:lpstr>
      <vt:lpstr>Я хороший!  Я всё знаю!  Я всё умею!  Я буду стараться!  У меня всё получится! </vt:lpstr>
      <vt:lpstr>Презентация PowerPoint</vt:lpstr>
      <vt:lpstr>Брахмагупта</vt:lpstr>
      <vt:lpstr>«Имущество и имущество есть имущество, сумма двух долгов есть долг,  сумма имущества и нуля есть имущество, сумма нулей есть нуль.. </vt:lpstr>
      <vt:lpstr>Тема урока «Сложение чисел с разными знаками»</vt:lpstr>
      <vt:lpstr>Презентация PowerPoint</vt:lpstr>
      <vt:lpstr>Чтобы сложить два числа с разными знаками, надо:  1) найти модули слагаемых; 2) из большего модуля вычесть меньший модуль; 3) перед полученным числом поставить знак слагаемого с большим модулем.</vt:lpstr>
      <vt:lpstr>-12 + 5 = -7      34 + (-49) = 15      -11 + 18 = 7        47 + (-35) = 8      -53 + 19 = -72     -41 + 33 =- 8 </vt:lpstr>
      <vt:lpstr>Подружись с математикой. Удачи тебе!</vt:lpstr>
      <vt:lpstr>Домашнее задание.  Выучить правило сложения чисел с разными знаками, придумать сказку на сложение чисел с разными знаками.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математике   6 «Б» класс, 9 февраля 2023 год  учитель: Рупп Надежда Юрьевна</dc:title>
  <dc:creator>Dorofeev</dc:creator>
  <cp:lastModifiedBy>Dorofeev</cp:lastModifiedBy>
  <cp:revision>15</cp:revision>
  <dcterms:created xsi:type="dcterms:W3CDTF">2023-02-03T12:54:28Z</dcterms:created>
  <dcterms:modified xsi:type="dcterms:W3CDTF">2023-02-08T19:18:46Z</dcterms:modified>
</cp:coreProperties>
</file>