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9" r:id="rId3"/>
    <p:sldId id="264" r:id="rId4"/>
    <p:sldId id="270" r:id="rId5"/>
    <p:sldId id="273" r:id="rId6"/>
    <p:sldId id="272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22" autoAdjust="0"/>
    <p:restoredTop sz="86380" autoAdjust="0"/>
  </p:normalViewPr>
  <p:slideViewPr>
    <p:cSldViewPr>
      <p:cViewPr>
        <p:scale>
          <a:sx n="76" d="100"/>
          <a:sy n="76" d="100"/>
        </p:scale>
        <p:origin x="-129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7428-7042-4218-977D-326664AABCA9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B947-0A71-42CA-BC56-04F5785BA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2B947-0A71-42CA-BC56-04F5785BAF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1AE7-3800-43CC-AC65-753E72781FAA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5C32-7423-41A1-BDBA-29D8E28C6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14488"/>
            <a:ext cx="2760363" cy="2143139"/>
          </a:xfrm>
          <a:prstGeom prst="rect">
            <a:avLst/>
          </a:prstGeom>
        </p:spPr>
      </p:pic>
      <p:pic>
        <p:nvPicPr>
          <p:cNvPr id="6" name="Рисунок 5" descr="1210134.jpg"/>
          <p:cNvPicPr>
            <a:picLocks noChangeAspect="1"/>
          </p:cNvPicPr>
          <p:nvPr/>
        </p:nvPicPr>
        <p:blipFill>
          <a:blip r:embed="rId4"/>
          <a:srcRect l="27442" t="40794" r="15384" b="3577"/>
          <a:stretch>
            <a:fillRect/>
          </a:stretch>
        </p:blipFill>
        <p:spPr>
          <a:xfrm>
            <a:off x="357158" y="4714884"/>
            <a:ext cx="2857488" cy="1714493"/>
          </a:xfrm>
          <a:prstGeom prst="rect">
            <a:avLst/>
          </a:prstGeom>
        </p:spPr>
      </p:pic>
      <p:pic>
        <p:nvPicPr>
          <p:cNvPr id="7" name="Рисунок 6" descr="e7838852fdbcb6120feffc09637b9b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6942" y="5357826"/>
            <a:ext cx="2250260" cy="1500174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000240"/>
            <a:ext cx="3000396" cy="2350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7248" cy="166104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>Природное сообщество - это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 smtClean="0"/>
              <a:t>растения, животные, бактерии, грибы.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786190"/>
            <a:ext cx="4929222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rgbClr val="00B050"/>
                </a:solidFill>
              </a:rPr>
              <a:t>ЛЕСНОЕ СООБЩЕСТВО</a:t>
            </a:r>
            <a:endParaRPr lang="ru-RU" sz="5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7838852fdbcb6120feffc09637b9b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8243474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Роль грибов в лесу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8290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Грибы помогают деревьям расти,  впитывая воду и питательные вещества.</a:t>
            </a:r>
            <a:endParaRPr lang="ru-RU" dirty="0"/>
          </a:p>
        </p:txBody>
      </p:sp>
      <p:pic>
        <p:nvPicPr>
          <p:cNvPr id="2050" name="Picture 2" descr="C:\Users\Buk15\Desktop\1a2cb8e6ecd33c3f.png"/>
          <p:cNvPicPr>
            <a:picLocks noChangeAspect="1" noChangeArrowheads="1"/>
          </p:cNvPicPr>
          <p:nvPr/>
        </p:nvPicPr>
        <p:blipFill>
          <a:blip r:embed="rId2"/>
          <a:srcRect l="16406" t="34375" b="15625"/>
          <a:stretch>
            <a:fillRect/>
          </a:stretch>
        </p:blipFill>
        <p:spPr bwMode="auto">
          <a:xfrm>
            <a:off x="1500166" y="3428976"/>
            <a:ext cx="764383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Лесная подстилка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Опавшие листья, остатки старой травы, сухие ветки</a:t>
            </a:r>
            <a:endParaRPr lang="ru-RU" dirty="0"/>
          </a:p>
        </p:txBody>
      </p:sp>
      <p:pic>
        <p:nvPicPr>
          <p:cNvPr id="2050" name="Picture 2" descr="C:\Users\222\Desktop\depositphotos_78875384-stock-photo-autumn-leaves-on-forest-fl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20680" cy="40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893" y="260648"/>
            <a:ext cx="915536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Лесная </a:t>
            </a:r>
            <a:r>
              <a:rPr lang="ru-RU" b="1" u="sng" dirty="0" smtClean="0"/>
              <a:t>подстилка</a:t>
            </a:r>
            <a:r>
              <a:rPr lang="ru-RU" b="1" dirty="0" smtClean="0"/>
              <a:t>-дом для животных</a:t>
            </a:r>
            <a:endParaRPr lang="ru-RU" dirty="0"/>
          </a:p>
        </p:txBody>
      </p:sp>
      <p:pic>
        <p:nvPicPr>
          <p:cNvPr id="4" name="Picture 2" descr="C:\Users\222\Desktop\e1b4176db7a3aa00353f2e16704fc8b6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7" t="21933"/>
          <a:stretch/>
        </p:blipFill>
        <p:spPr bwMode="auto">
          <a:xfrm>
            <a:off x="899592" y="1556792"/>
            <a:ext cx="726074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8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14290"/>
            <a:ext cx="5072098" cy="6369618"/>
          </a:xfrm>
        </p:spPr>
      </p:pic>
    </p:spTree>
    <p:extLst>
      <p:ext uri="{BB962C8B-B14F-4D97-AF65-F5344CB8AC3E}">
        <p14:creationId xmlns:p14="http://schemas.microsoft.com/office/powerpoint/2010/main" xmlns="" val="314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9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Жизнь леса.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080" y="478774"/>
            <a:ext cx="8568952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Лес - это единство живой и _________ природы. Все растения и животные образуют природное _____________. Животные, растения, бактерии и ________ составляют лесное сообщество. Грибы помогают деревьям _________. Опавшие листья, остатки старой травы, сухие ветки называют лесной _________________. Она  служит  домом для животных и  </a:t>
            </a:r>
            <a:r>
              <a:rPr lang="ru-RU" sz="3600" dirty="0" err="1" smtClean="0"/>
              <a:t>является______________для</a:t>
            </a:r>
            <a:r>
              <a:rPr lang="ru-RU" sz="3600" dirty="0" smtClean="0"/>
              <a:t> почвы. В лесу нужно соблюдать     __________________.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501"/>
            <a:ext cx="2209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22314"/>
            <a:ext cx="2808312" cy="64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6540" y="2185043"/>
            <a:ext cx="1485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022" y="3185337"/>
            <a:ext cx="1476164" cy="64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2" t="10563"/>
          <a:stretch>
            <a:fillRect/>
          </a:stretch>
        </p:blipFill>
        <p:spPr bwMode="auto">
          <a:xfrm>
            <a:off x="4286248" y="4357694"/>
            <a:ext cx="2760292" cy="54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429264"/>
            <a:ext cx="2714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6000768"/>
            <a:ext cx="4392488" cy="5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37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88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Природное сообщество - это растения, животные, бактерии, грибы.</vt:lpstr>
      <vt:lpstr>Слайд 2</vt:lpstr>
      <vt:lpstr>Роль грибов в лесу</vt:lpstr>
      <vt:lpstr>Лесная подстилка</vt:lpstr>
      <vt:lpstr>Лесная подстилка-дом для животных</vt:lpstr>
      <vt:lpstr>Слайд 6</vt:lpstr>
      <vt:lpstr>Жизнь леса.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Почва- это …</dc:title>
  <dc:creator>Buk15</dc:creator>
  <cp:lastModifiedBy>Buk15</cp:lastModifiedBy>
  <cp:revision>75</cp:revision>
  <dcterms:created xsi:type="dcterms:W3CDTF">2021-12-01T05:32:29Z</dcterms:created>
  <dcterms:modified xsi:type="dcterms:W3CDTF">2022-03-30T03:54:04Z</dcterms:modified>
</cp:coreProperties>
</file>