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2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9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3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3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4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83F4-6317-4C3F-8C82-A36E23142CF8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0112-0040-422E-A977-22D41F7D5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Поделка из бумаги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72390"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Подготовила: Воспитатель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МДОУ № 38,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Казакова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Марина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ергеевна</a:t>
            </a:r>
          </a:p>
          <a:p>
            <a:pPr marL="2487295" marR="72390" algn="r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87295" marR="72390" algn="r">
              <a:spcAft>
                <a:spcPts val="0"/>
              </a:spcAft>
            </a:pPr>
            <a:endParaRPr lang="ru-RU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87295" marR="72390" algn="r">
              <a:spcAft>
                <a:spcPts val="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ефтекамск</a:t>
            </a:r>
            <a:r>
              <a:rPr lang="ru-RU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9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Таким образом соединяем и проклеивая все 8 фрагментов и закрепляем зажимом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800" y="1962659"/>
            <a:ext cx="550621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Соединяем последний уголок…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79" y="1634001"/>
            <a:ext cx="5430008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                        Все готово)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23" y="134095"/>
            <a:ext cx="5477639" cy="6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65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889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93e64aad7a4e0f8a95dae609ec858a4_t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0778" y="348007"/>
            <a:ext cx="3279186" cy="5828956"/>
          </a:xfrm>
        </p:spPr>
      </p:pic>
    </p:spTree>
    <p:extLst>
      <p:ext uri="{BB962C8B-B14F-4D97-AF65-F5344CB8AC3E}">
        <p14:creationId xmlns:p14="http://schemas.microsoft.com/office/powerpoint/2010/main" val="17959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39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Понадобится: Ножницы, </a:t>
            </a:r>
            <a:r>
              <a:rPr lang="ru-RU" dirty="0" err="1"/>
              <a:t>карандашь</a:t>
            </a:r>
            <a:r>
              <a:rPr lang="ru-RU" dirty="0"/>
              <a:t> простой, линейка, клей –карандаш, зажимы(прищепки), и цветные листы бумаги.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771" y="2815265"/>
            <a:ext cx="5841153" cy="33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6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Квадратный лист сгибаем по диагонали.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365" y="1825625"/>
            <a:ext cx="3552692" cy="52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Сгибаем в треугольную форму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98" y="1825625"/>
            <a:ext cx="5445306" cy="47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уголок от центра сгибаем вниз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777" y="1690688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79" y="1913597"/>
            <a:ext cx="6215992" cy="39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 подготовить 8 листочков - заготовок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37" y="1825625"/>
            <a:ext cx="5092587" cy="52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Поочередно вставляем острые уголки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295" y="1912711"/>
            <a:ext cx="42341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Сгибаем уголки - -проклеивая клеем и закрепляем зажимом(прищепкой)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463" y="1651143"/>
            <a:ext cx="5386368" cy="50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100</Words>
  <Application>Microsoft Office PowerPoint</Application>
  <PresentationFormat>Широкоэкранный</PresentationFormat>
  <Paragraphs>16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Поделка из бумаги</vt:lpstr>
      <vt:lpstr>Презентация PowerPoint</vt:lpstr>
      <vt:lpstr>Понадобится: Ножницы, карандашь простой, линейка, клей –карандаш, зажимы(прищепки), и цветные листы бумаги.</vt:lpstr>
      <vt:lpstr>Квадратный лист сгибаем по диагонали.</vt:lpstr>
      <vt:lpstr>Сгибаем в треугольную форму</vt:lpstr>
      <vt:lpstr>Каждый уголок от центра сгибаем вниз</vt:lpstr>
      <vt:lpstr>Необходимо подготовить 8 листочков - заготовок</vt:lpstr>
      <vt:lpstr>Поочередно вставляем острые уголки</vt:lpstr>
      <vt:lpstr>Сгибаем уголки - -проклеивая клеем и закрепляем зажимом(прищепкой)</vt:lpstr>
      <vt:lpstr>Таким образом соединяем и проклеивая все 8 фрагментов и закрепляем зажимом</vt:lpstr>
      <vt:lpstr>Соединяем последний уголок…</vt:lpstr>
      <vt:lpstr>                              Все готово)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Поделка из бумаги</dc:title>
  <dc:creator>PC</dc:creator>
  <cp:lastModifiedBy>марина казакова</cp:lastModifiedBy>
  <cp:revision>4</cp:revision>
  <dcterms:created xsi:type="dcterms:W3CDTF">2022-03-28T03:21:43Z</dcterms:created>
  <dcterms:modified xsi:type="dcterms:W3CDTF">2023-02-26T15:42:08Z</dcterms:modified>
</cp:coreProperties>
</file>