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3" r:id="rId6"/>
    <p:sldId id="262" r:id="rId7"/>
    <p:sldId id="264" r:id="rId8"/>
    <p:sldId id="265" r:id="rId9"/>
    <p:sldId id="266" r:id="rId10"/>
    <p:sldId id="267" r:id="rId11"/>
    <p:sldId id="268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28A0C-6273-402E-B85E-CDB30D0E0902}" type="datetimeFigureOut">
              <a:rPr lang="ru-RU" smtClean="0"/>
              <a:pPr/>
              <a:t>29.11.2022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8E83684-88F8-4D37-8D38-79E75BA80D2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28A0C-6273-402E-B85E-CDB30D0E0902}" type="datetimeFigureOut">
              <a:rPr lang="ru-RU" smtClean="0"/>
              <a:pPr/>
              <a:t>29.11.2022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83684-88F8-4D37-8D38-79E75BA80D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28A0C-6273-402E-B85E-CDB30D0E0902}" type="datetimeFigureOut">
              <a:rPr lang="ru-RU" smtClean="0"/>
              <a:pPr/>
              <a:t>29.11.2022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83684-88F8-4D37-8D38-79E75BA80D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5F28A0C-6273-402E-B85E-CDB30D0E0902}" type="datetimeFigureOut">
              <a:rPr lang="ru-RU" smtClean="0"/>
              <a:pPr/>
              <a:t>29.11.2022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8E83684-88F8-4D37-8D38-79E75BA80D2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28A0C-6273-402E-B85E-CDB30D0E0902}" type="datetimeFigureOut">
              <a:rPr lang="ru-RU" smtClean="0"/>
              <a:pPr/>
              <a:t>29.11.2022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83684-88F8-4D37-8D38-79E75BA80D2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28A0C-6273-402E-B85E-CDB30D0E0902}" type="datetimeFigureOut">
              <a:rPr lang="ru-RU" smtClean="0"/>
              <a:pPr/>
              <a:t>29.11.2022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83684-88F8-4D37-8D38-79E75BA80D2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83684-88F8-4D37-8D38-79E75BA80D2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28A0C-6273-402E-B85E-CDB30D0E0902}" type="datetimeFigureOut">
              <a:rPr lang="ru-RU" smtClean="0"/>
              <a:pPr/>
              <a:t>29.11.2022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28A0C-6273-402E-B85E-CDB30D0E0902}" type="datetimeFigureOut">
              <a:rPr lang="ru-RU" smtClean="0"/>
              <a:pPr/>
              <a:t>29.11.2022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83684-88F8-4D37-8D38-79E75BA80D2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28A0C-6273-402E-B85E-CDB30D0E0902}" type="datetimeFigureOut">
              <a:rPr lang="ru-RU" smtClean="0"/>
              <a:pPr/>
              <a:t>29.11.2022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83684-88F8-4D37-8D38-79E75BA80D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5F28A0C-6273-402E-B85E-CDB30D0E0902}" type="datetimeFigureOut">
              <a:rPr lang="ru-RU" smtClean="0"/>
              <a:pPr/>
              <a:t>29.11.2022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8E83684-88F8-4D37-8D38-79E75BA80D2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28A0C-6273-402E-B85E-CDB30D0E0902}" type="datetimeFigureOut">
              <a:rPr lang="ru-RU" smtClean="0"/>
              <a:pPr/>
              <a:t>29.11.2022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8E83684-88F8-4D37-8D38-79E75BA80D2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5F28A0C-6273-402E-B85E-CDB30D0E0902}" type="datetimeFigureOut">
              <a:rPr lang="ru-RU" smtClean="0"/>
              <a:pPr/>
              <a:t>29.11.2022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8E83684-88F8-4D37-8D38-79E75BA80D2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МКОУ </a:t>
            </a:r>
            <a:r>
              <a:rPr lang="ru-RU" dirty="0" smtClean="0"/>
              <a:t>«</a:t>
            </a:r>
            <a:r>
              <a:rPr lang="ru-RU" smtClean="0"/>
              <a:t>Медынская средняя</a:t>
            </a:r>
            <a:r>
              <a:rPr lang="ru-RU" smtClean="0"/>
              <a:t> </a:t>
            </a:r>
            <a:r>
              <a:rPr lang="ru-RU" dirty="0" smtClean="0"/>
              <a:t>общеобразовательная школа»  Медынского района Калужской области</a:t>
            </a:r>
          </a:p>
          <a:p>
            <a:r>
              <a:rPr lang="ru-RU" dirty="0" smtClean="0"/>
              <a:t>Учитель начальных классов</a:t>
            </a:r>
          </a:p>
          <a:p>
            <a:r>
              <a:rPr lang="ru-RU" dirty="0" smtClean="0"/>
              <a:t> </a:t>
            </a:r>
            <a:r>
              <a:rPr lang="ru-RU" dirty="0" smtClean="0"/>
              <a:t>Пискарева Галина Павловна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Золотое правило этики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4227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1538" y="928670"/>
            <a:ext cx="692948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Домашнее задание:</a:t>
            </a:r>
          </a:p>
          <a:p>
            <a:endParaRPr lang="ru-RU" sz="2400" dirty="0" smtClean="0"/>
          </a:p>
          <a:p>
            <a:r>
              <a:rPr lang="ru-RU" sz="2400" dirty="0" smtClean="0"/>
              <a:t>Читать  - стр.46-49</a:t>
            </a:r>
          </a:p>
          <a:p>
            <a:r>
              <a:rPr lang="ru-RU" sz="2400" dirty="0" smtClean="0"/>
              <a:t>На выбор: </a:t>
            </a:r>
          </a:p>
          <a:p>
            <a:r>
              <a:rPr lang="ru-RU" sz="2400" dirty="0" smtClean="0"/>
              <a:t>а) сформулировать свои правила поведения;</a:t>
            </a:r>
          </a:p>
          <a:p>
            <a:r>
              <a:rPr lang="ru-RU" sz="2400" dirty="0" smtClean="0"/>
              <a:t>б) подобрать пословицы о доброте;</a:t>
            </a:r>
          </a:p>
          <a:p>
            <a:r>
              <a:rPr lang="ru-RU" sz="2400" dirty="0" smtClean="0"/>
              <a:t>в) провести опрос членов семьи по вопросу: «Как взрослые понимают «Золотое правило этики»?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Источники:</a:t>
            </a:r>
            <a:br>
              <a:rPr lang="ru-RU" sz="2000" dirty="0" smtClean="0"/>
            </a:br>
            <a:r>
              <a:rPr lang="ru-RU" sz="2000" dirty="0" smtClean="0"/>
              <a:t>Интернет-ресурс </a:t>
            </a:r>
            <a:r>
              <a:rPr lang="en-US" sz="2000" dirty="0" smtClean="0"/>
              <a:t>https</a:t>
            </a:r>
            <a:r>
              <a:rPr lang="en-US" sz="2000" smtClean="0">
                <a:sym typeface="Wingdings" panose="05000000000000000000" pitchFamily="2" charset="2"/>
              </a:rPr>
              <a:t>//www.istockphoto.com</a:t>
            </a:r>
            <a:endParaRPr lang="ru-RU" sz="2000"/>
          </a:p>
        </p:txBody>
      </p:sp>
    </p:spTree>
    <p:extLst>
      <p:ext uri="{BB962C8B-B14F-4D97-AF65-F5344CB8AC3E}">
        <p14:creationId xmlns:p14="http://schemas.microsoft.com/office/powerpoint/2010/main" xmlns="" val="25620603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1. «Я взялся за подлокотник кресла, и рука наткнулась на противную, липкую жвачку. И вдруг я вспомнил …»</a:t>
            </a:r>
          </a:p>
          <a:p>
            <a:r>
              <a:rPr lang="ru-RU" dirty="0" smtClean="0"/>
              <a:t>2. «Я побежал по коридору, кто-то подставил мне подножку, я упал, а все смеялись. Было больно и обидно. И я вспомнил…»</a:t>
            </a:r>
          </a:p>
          <a:p>
            <a:r>
              <a:rPr lang="ru-RU" dirty="0" smtClean="0"/>
              <a:t>3. «Я  не выучил урок и получил двойку. Все надо мной смеялись. И я вспомнил…»</a:t>
            </a:r>
          </a:p>
          <a:p>
            <a:r>
              <a:rPr lang="ru-RU" dirty="0" smtClean="0"/>
              <a:t>4. «Я с друзьями играл в футбол, а какой-то старшеклассник забрал у нас мяч им закинул его на крышу сарая. И тут я вспомнил…»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Восстанови записи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785595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3600" dirty="0" smtClean="0"/>
              <a:t>Золотое сердце – доброе сердце</a:t>
            </a:r>
          </a:p>
          <a:p>
            <a:r>
              <a:rPr lang="ru-RU" sz="3600" dirty="0" smtClean="0"/>
              <a:t>Золотые руки – </a:t>
            </a:r>
            <a:r>
              <a:rPr lang="ru-RU" sz="3600" dirty="0" err="1" smtClean="0"/>
              <a:t>руки</a:t>
            </a:r>
            <a:r>
              <a:rPr lang="ru-RU" sz="3600" dirty="0" smtClean="0"/>
              <a:t>, которые умеют делать все</a:t>
            </a:r>
          </a:p>
          <a:p>
            <a:r>
              <a:rPr lang="ru-RU" sz="3600" dirty="0" smtClean="0"/>
              <a:t>Золотая цепочка – изготовлена из золота</a:t>
            </a:r>
          </a:p>
          <a:p>
            <a:r>
              <a:rPr lang="ru-RU" sz="3600" dirty="0" smtClean="0"/>
              <a:t>Золотая осень – </a:t>
            </a:r>
            <a:r>
              <a:rPr lang="ru-RU" sz="3600" dirty="0" err="1" smtClean="0"/>
              <a:t>осень</a:t>
            </a:r>
            <a:r>
              <a:rPr lang="ru-RU" sz="3600" dirty="0" smtClean="0"/>
              <a:t> в желтом цвете</a:t>
            </a:r>
          </a:p>
          <a:p>
            <a:r>
              <a:rPr lang="ru-RU" sz="3600" dirty="0" smtClean="0"/>
              <a:t>Золотое правило – главное, самое важное правило </a:t>
            </a:r>
            <a:endParaRPr lang="ru-RU" sz="36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Объясни словосочетания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202021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Этика – наука, которая изучает человека, характеры, нравы, мотив и поведение людей.</a:t>
            </a:r>
            <a:endParaRPr lang="ru-RU" sz="40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Что такое этика?</a:t>
            </a:r>
            <a:endParaRPr lang="ru-RU" dirty="0"/>
          </a:p>
        </p:txBody>
      </p:sp>
      <p:pic>
        <p:nvPicPr>
          <p:cNvPr id="7170" name="Picture 2" descr="https://www.babyweb.cz/wp-content/uploads/bwcz/files/media/Fotografie%20fotobanka/iStock/b63343945073911977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3661133"/>
            <a:ext cx="4000528" cy="30003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68949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28596" y="1357298"/>
            <a:ext cx="8229600" cy="4572000"/>
          </a:xfrm>
        </p:spPr>
        <p:txBody>
          <a:bodyPr/>
          <a:lstStyle/>
          <a:p>
            <a:endParaRPr lang="ru-RU" dirty="0" smtClean="0"/>
          </a:p>
          <a:p>
            <a:r>
              <a:rPr lang="ru-RU" dirty="0" smtClean="0"/>
              <a:t>Христос сказал: « И так во всём, как хотите, чтобы с вами поступали люди, так поступайте и вы с ними».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Золотое правило этики</a:t>
            </a:r>
            <a:endParaRPr lang="ru-RU" dirty="0"/>
          </a:p>
        </p:txBody>
      </p:sp>
      <p:pic>
        <p:nvPicPr>
          <p:cNvPr id="5122" name="Picture 2" descr="http://xx-football.com/wp-content/uploads/2017/01/Chris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240" y="3259334"/>
            <a:ext cx="5262546" cy="32890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18501" y="428604"/>
            <a:ext cx="7854061" cy="5072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14414" y="5643578"/>
            <a:ext cx="70723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В.Д Поленов «Христос и грешница»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632386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5072074"/>
            <a:ext cx="778674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«Не судите, да не судимы будете, ибо каким судом судите, таким будете судимы; и какою мерою мерите, такою и вам будут мерить».</a:t>
            </a:r>
          </a:p>
        </p:txBody>
      </p:sp>
      <p:sp>
        <p:nvSpPr>
          <p:cNvPr id="4098" name="AutoShape 2" descr="https://mitropoliakuban.ru/wp-content/uploads/2016/10/prepodobnyiSerafhim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0" name="Picture 4" descr="http://maxpark.com/static/u/article_image/16/10/13/tmpTwK87R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5" y="-136525"/>
            <a:ext cx="152400" cy="152400"/>
          </a:xfrm>
          <a:prstGeom prst="rect">
            <a:avLst/>
          </a:prstGeom>
          <a:noFill/>
        </p:spPr>
      </p:pic>
      <p:pic>
        <p:nvPicPr>
          <p:cNvPr id="4102" name="Picture 6" descr="http://rostov.press/uploads/posts/2017/11/21/7626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142852"/>
            <a:ext cx="3857652" cy="501862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000628" y="642918"/>
            <a:ext cx="342902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Великий пример </a:t>
            </a:r>
            <a:r>
              <a:rPr lang="ru-RU" sz="2800" dirty="0" err="1" smtClean="0"/>
              <a:t>неосуждения</a:t>
            </a:r>
            <a:r>
              <a:rPr lang="ru-RU" sz="2800" dirty="0" smtClean="0"/>
              <a:t> дал нам святой Серафим </a:t>
            </a:r>
            <a:r>
              <a:rPr lang="ru-RU" sz="2800" dirty="0" err="1" smtClean="0"/>
              <a:t>Саровский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4414" y="571480"/>
            <a:ext cx="66437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Кластер </a:t>
            </a:r>
            <a:endParaRPr lang="ru-RU" sz="2800" dirty="0"/>
          </a:p>
        </p:txBody>
      </p:sp>
      <p:sp>
        <p:nvSpPr>
          <p:cNvPr id="3" name="Овал 2"/>
          <p:cNvSpPr/>
          <p:nvPr/>
        </p:nvSpPr>
        <p:spPr>
          <a:xfrm>
            <a:off x="3214678" y="2928934"/>
            <a:ext cx="1857388" cy="10715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500430" y="3000372"/>
            <a:ext cx="14287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Золотое правило этики</a:t>
            </a:r>
            <a:endParaRPr lang="ru-RU" dirty="0"/>
          </a:p>
        </p:txBody>
      </p:sp>
      <p:cxnSp>
        <p:nvCxnSpPr>
          <p:cNvPr id="6" name="Прямая со стрелкой 5"/>
          <p:cNvCxnSpPr>
            <a:stCxn id="3" idx="1"/>
          </p:cNvCxnSpPr>
          <p:nvPr/>
        </p:nvCxnSpPr>
        <p:spPr>
          <a:xfrm rot="16200000" flipV="1">
            <a:off x="2414962" y="2014138"/>
            <a:ext cx="1085622" cy="1057826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>
            <a:stCxn id="3" idx="0"/>
          </p:cNvCxnSpPr>
          <p:nvPr/>
        </p:nvCxnSpPr>
        <p:spPr>
          <a:xfrm rot="5400000" flipH="1" flipV="1">
            <a:off x="3714744" y="2428868"/>
            <a:ext cx="928694" cy="71438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rot="5400000" flipH="1" flipV="1">
            <a:off x="4786314" y="2357430"/>
            <a:ext cx="857256" cy="714380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>
            <a:stCxn id="3" idx="6"/>
          </p:cNvCxnSpPr>
          <p:nvPr/>
        </p:nvCxnSpPr>
        <p:spPr>
          <a:xfrm>
            <a:off x="5072066" y="3464719"/>
            <a:ext cx="1357322" cy="178595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stCxn id="3" idx="2"/>
          </p:cNvCxnSpPr>
          <p:nvPr/>
        </p:nvCxnSpPr>
        <p:spPr>
          <a:xfrm rot="10800000" flipV="1">
            <a:off x="2071670" y="3464718"/>
            <a:ext cx="1143008" cy="35719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rot="5400000">
            <a:off x="2893207" y="4107661"/>
            <a:ext cx="928694" cy="571504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rot="16200000" flipH="1">
            <a:off x="3750463" y="4536289"/>
            <a:ext cx="1285884" cy="214314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4857752" y="3786190"/>
            <a:ext cx="1714512" cy="1357322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Овал 20"/>
          <p:cNvSpPr/>
          <p:nvPr/>
        </p:nvSpPr>
        <p:spPr>
          <a:xfrm>
            <a:off x="1142976" y="1000108"/>
            <a:ext cx="1785950" cy="10715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3428992" y="1000108"/>
            <a:ext cx="1785950" cy="10715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5572132" y="1500174"/>
            <a:ext cx="1785950" cy="10715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6429388" y="3143248"/>
            <a:ext cx="1785950" cy="10715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6357950" y="5000636"/>
            <a:ext cx="1785950" cy="10715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3714744" y="5286388"/>
            <a:ext cx="1785950" cy="10715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285720" y="3000372"/>
            <a:ext cx="1785950" cy="10715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1428728" y="4714884"/>
            <a:ext cx="1785950" cy="10715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TextBox 28"/>
          <p:cNvSpPr txBox="1"/>
          <p:nvPr/>
        </p:nvSpPr>
        <p:spPr>
          <a:xfrm>
            <a:off x="1285852" y="1357298"/>
            <a:ext cx="135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Будь…</a:t>
            </a:r>
            <a:endParaRPr lang="ru-RU" dirty="0"/>
          </a:p>
        </p:txBody>
      </p:sp>
      <p:sp>
        <p:nvSpPr>
          <p:cNvPr id="30" name="TextBox 29"/>
          <p:cNvSpPr txBox="1"/>
          <p:nvPr/>
        </p:nvSpPr>
        <p:spPr>
          <a:xfrm>
            <a:off x="3643306" y="1285860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Будь…</a:t>
            </a:r>
            <a:endParaRPr lang="ru-RU" dirty="0"/>
          </a:p>
        </p:txBody>
      </p:sp>
      <p:sp>
        <p:nvSpPr>
          <p:cNvPr id="31" name="TextBox 30"/>
          <p:cNvSpPr txBox="1"/>
          <p:nvPr/>
        </p:nvSpPr>
        <p:spPr>
          <a:xfrm>
            <a:off x="5786446" y="1857364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Будь …</a:t>
            </a:r>
            <a:endParaRPr lang="ru-RU" dirty="0"/>
          </a:p>
        </p:txBody>
      </p:sp>
      <p:sp>
        <p:nvSpPr>
          <p:cNvPr id="32" name="TextBox 31"/>
          <p:cNvSpPr txBox="1"/>
          <p:nvPr/>
        </p:nvSpPr>
        <p:spPr>
          <a:xfrm>
            <a:off x="500034" y="3286124"/>
            <a:ext cx="114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Не …</a:t>
            </a:r>
            <a:endParaRPr lang="ru-RU" dirty="0"/>
          </a:p>
        </p:txBody>
      </p:sp>
      <p:sp>
        <p:nvSpPr>
          <p:cNvPr id="33" name="TextBox 32"/>
          <p:cNvSpPr txBox="1"/>
          <p:nvPr/>
        </p:nvSpPr>
        <p:spPr>
          <a:xfrm>
            <a:off x="6715140" y="3429000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Не …</a:t>
            </a:r>
            <a:endParaRPr lang="ru-RU" dirty="0"/>
          </a:p>
        </p:txBody>
      </p:sp>
      <p:sp>
        <p:nvSpPr>
          <p:cNvPr id="34" name="TextBox 33"/>
          <p:cNvSpPr txBox="1"/>
          <p:nvPr/>
        </p:nvSpPr>
        <p:spPr>
          <a:xfrm>
            <a:off x="1643042" y="5072074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Умей …</a:t>
            </a:r>
            <a:endParaRPr lang="ru-RU" dirty="0"/>
          </a:p>
        </p:txBody>
      </p:sp>
      <p:sp>
        <p:nvSpPr>
          <p:cNvPr id="35" name="TextBox 34"/>
          <p:cNvSpPr txBox="1"/>
          <p:nvPr/>
        </p:nvSpPr>
        <p:spPr>
          <a:xfrm>
            <a:off x="3929058" y="5572140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Умей …</a:t>
            </a:r>
            <a:endParaRPr lang="ru-RU" dirty="0"/>
          </a:p>
        </p:txBody>
      </p:sp>
      <p:sp>
        <p:nvSpPr>
          <p:cNvPr id="36" name="TextBox 35"/>
          <p:cNvSpPr txBox="1"/>
          <p:nvPr/>
        </p:nvSpPr>
        <p:spPr>
          <a:xfrm>
            <a:off x="6500826" y="5286388"/>
            <a:ext cx="1428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Уважай …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4414" y="571480"/>
            <a:ext cx="66437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Кластер </a:t>
            </a:r>
            <a:endParaRPr lang="ru-RU" sz="2800" dirty="0"/>
          </a:p>
        </p:txBody>
      </p:sp>
      <p:sp>
        <p:nvSpPr>
          <p:cNvPr id="3" name="Овал 2"/>
          <p:cNvSpPr/>
          <p:nvPr/>
        </p:nvSpPr>
        <p:spPr>
          <a:xfrm>
            <a:off x="3214678" y="2928934"/>
            <a:ext cx="1857388" cy="10715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500430" y="3000372"/>
            <a:ext cx="14287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Золотое правило этики</a:t>
            </a:r>
            <a:endParaRPr lang="ru-RU" dirty="0"/>
          </a:p>
        </p:txBody>
      </p:sp>
      <p:cxnSp>
        <p:nvCxnSpPr>
          <p:cNvPr id="6" name="Прямая со стрелкой 5"/>
          <p:cNvCxnSpPr>
            <a:stCxn id="3" idx="1"/>
          </p:cNvCxnSpPr>
          <p:nvPr/>
        </p:nvCxnSpPr>
        <p:spPr>
          <a:xfrm rot="16200000" flipV="1">
            <a:off x="2414962" y="2014138"/>
            <a:ext cx="1085622" cy="1057826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>
            <a:stCxn id="3" idx="0"/>
          </p:cNvCxnSpPr>
          <p:nvPr/>
        </p:nvCxnSpPr>
        <p:spPr>
          <a:xfrm rot="5400000" flipH="1" flipV="1">
            <a:off x="3714744" y="2428868"/>
            <a:ext cx="928694" cy="71438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rot="5400000" flipH="1" flipV="1">
            <a:off x="4786314" y="2357430"/>
            <a:ext cx="857256" cy="714380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>
            <a:stCxn id="3" idx="6"/>
          </p:cNvCxnSpPr>
          <p:nvPr/>
        </p:nvCxnSpPr>
        <p:spPr>
          <a:xfrm>
            <a:off x="5072066" y="3464719"/>
            <a:ext cx="1357322" cy="178595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stCxn id="3" idx="2"/>
          </p:cNvCxnSpPr>
          <p:nvPr/>
        </p:nvCxnSpPr>
        <p:spPr>
          <a:xfrm rot="10800000" flipV="1">
            <a:off x="2071670" y="3464718"/>
            <a:ext cx="1143008" cy="35719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rot="5400000">
            <a:off x="2893207" y="4107661"/>
            <a:ext cx="928694" cy="571504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rot="16200000" flipH="1">
            <a:off x="3750463" y="4536289"/>
            <a:ext cx="1285884" cy="214314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4857752" y="3786190"/>
            <a:ext cx="1714512" cy="1357322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Овал 20"/>
          <p:cNvSpPr/>
          <p:nvPr/>
        </p:nvSpPr>
        <p:spPr>
          <a:xfrm>
            <a:off x="1142976" y="1000108"/>
            <a:ext cx="1785950" cy="10715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3428992" y="1000108"/>
            <a:ext cx="1785950" cy="10715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5572132" y="1500174"/>
            <a:ext cx="1785950" cy="10715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6429388" y="3143248"/>
            <a:ext cx="1785950" cy="10715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6357950" y="5000636"/>
            <a:ext cx="1785950" cy="10715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3714744" y="5286388"/>
            <a:ext cx="1785950" cy="10715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285720" y="3000372"/>
            <a:ext cx="1785950" cy="10715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1428728" y="4714884"/>
            <a:ext cx="1785950" cy="10715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TextBox 28"/>
          <p:cNvSpPr txBox="1"/>
          <p:nvPr/>
        </p:nvSpPr>
        <p:spPr>
          <a:xfrm>
            <a:off x="1214414" y="1142984"/>
            <a:ext cx="15716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Будь порядочным</a:t>
            </a:r>
            <a:endParaRPr lang="ru-RU" dirty="0"/>
          </a:p>
        </p:txBody>
      </p:sp>
      <p:sp>
        <p:nvSpPr>
          <p:cNvPr id="30" name="TextBox 29"/>
          <p:cNvSpPr txBox="1"/>
          <p:nvPr/>
        </p:nvSpPr>
        <p:spPr>
          <a:xfrm>
            <a:off x="3714744" y="1214422"/>
            <a:ext cx="12144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Будь честным</a:t>
            </a:r>
            <a:endParaRPr lang="ru-RU" dirty="0"/>
          </a:p>
        </p:txBody>
      </p:sp>
      <p:sp>
        <p:nvSpPr>
          <p:cNvPr id="31" name="TextBox 30"/>
          <p:cNvSpPr txBox="1"/>
          <p:nvPr/>
        </p:nvSpPr>
        <p:spPr>
          <a:xfrm>
            <a:off x="5857884" y="1643050"/>
            <a:ext cx="12144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Будь добрым</a:t>
            </a:r>
            <a:endParaRPr lang="ru-RU" dirty="0"/>
          </a:p>
        </p:txBody>
      </p:sp>
      <p:sp>
        <p:nvSpPr>
          <p:cNvPr id="32" name="TextBox 31"/>
          <p:cNvSpPr txBox="1"/>
          <p:nvPr/>
        </p:nvSpPr>
        <p:spPr>
          <a:xfrm>
            <a:off x="428596" y="3286124"/>
            <a:ext cx="157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Не  осуждай</a:t>
            </a:r>
            <a:endParaRPr lang="ru-RU" dirty="0"/>
          </a:p>
        </p:txBody>
      </p:sp>
      <p:sp>
        <p:nvSpPr>
          <p:cNvPr id="33" name="TextBox 32"/>
          <p:cNvSpPr txBox="1"/>
          <p:nvPr/>
        </p:nvSpPr>
        <p:spPr>
          <a:xfrm>
            <a:off x="6572264" y="3357562"/>
            <a:ext cx="1428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Не сплетничай</a:t>
            </a:r>
            <a:endParaRPr lang="ru-RU" dirty="0"/>
          </a:p>
        </p:txBody>
      </p:sp>
      <p:sp>
        <p:nvSpPr>
          <p:cNvPr id="34" name="TextBox 33"/>
          <p:cNvSpPr txBox="1"/>
          <p:nvPr/>
        </p:nvSpPr>
        <p:spPr>
          <a:xfrm>
            <a:off x="1714480" y="4857760"/>
            <a:ext cx="12144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Умей дружить</a:t>
            </a:r>
            <a:endParaRPr lang="ru-RU" dirty="0"/>
          </a:p>
        </p:txBody>
      </p:sp>
      <p:sp>
        <p:nvSpPr>
          <p:cNvPr id="35" name="TextBox 34"/>
          <p:cNvSpPr txBox="1"/>
          <p:nvPr/>
        </p:nvSpPr>
        <p:spPr>
          <a:xfrm>
            <a:off x="4000496" y="5500702"/>
            <a:ext cx="12144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Умей помогать</a:t>
            </a:r>
            <a:endParaRPr lang="ru-RU" dirty="0"/>
          </a:p>
        </p:txBody>
      </p:sp>
      <p:sp>
        <p:nvSpPr>
          <p:cNvPr id="36" name="TextBox 35"/>
          <p:cNvSpPr txBox="1"/>
          <p:nvPr/>
        </p:nvSpPr>
        <p:spPr>
          <a:xfrm>
            <a:off x="6572264" y="5214950"/>
            <a:ext cx="1428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Уважай старших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137</TotalTime>
  <Words>337</Words>
  <Application>Microsoft Office PowerPoint</Application>
  <PresentationFormat>Экран (4:3)</PresentationFormat>
  <Paragraphs>51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Бумажная</vt:lpstr>
      <vt:lpstr>Золотое правило этики</vt:lpstr>
      <vt:lpstr>Восстанови записи</vt:lpstr>
      <vt:lpstr>Объясни словосочетания </vt:lpstr>
      <vt:lpstr>Что такое этика?</vt:lpstr>
      <vt:lpstr>Золотое правило этики</vt:lpstr>
      <vt:lpstr>Слайд 6</vt:lpstr>
      <vt:lpstr>Слайд 7</vt:lpstr>
      <vt:lpstr>Слайд 8</vt:lpstr>
      <vt:lpstr>Слайд 9</vt:lpstr>
      <vt:lpstr>Слайд 10</vt:lpstr>
      <vt:lpstr>Источники: Интернет-ресурс https//www.istockphoto.com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Золотое правило этики</dc:title>
  <dc:creator>User</dc:creator>
  <cp:lastModifiedBy>дом</cp:lastModifiedBy>
  <cp:revision>18</cp:revision>
  <dcterms:created xsi:type="dcterms:W3CDTF">2018-01-24T09:31:57Z</dcterms:created>
  <dcterms:modified xsi:type="dcterms:W3CDTF">2022-11-29T16:29:26Z</dcterms:modified>
</cp:coreProperties>
</file>