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78697-AB0C-4931-A835-8F5DCAD2B636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28539-6435-427F-A8BD-0CD23FE9B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584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28539-6435-427F-A8BD-0CD23FE9BCD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908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BE75-1302-46DC-AC16-49E57516687D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1CD3-B2C6-4B79-874E-0FC4EDCEBC8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BE75-1302-46DC-AC16-49E57516687D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1CD3-B2C6-4B79-874E-0FC4EDCEBC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BE75-1302-46DC-AC16-49E57516687D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1CD3-B2C6-4B79-874E-0FC4EDCEBC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BE75-1302-46DC-AC16-49E57516687D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1CD3-B2C6-4B79-874E-0FC4EDCEBC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BE75-1302-46DC-AC16-49E57516687D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1CD3-B2C6-4B79-874E-0FC4EDCEBC8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BE75-1302-46DC-AC16-49E57516687D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1CD3-B2C6-4B79-874E-0FC4EDCEBC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BE75-1302-46DC-AC16-49E57516687D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1CD3-B2C6-4B79-874E-0FC4EDCEBC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BE75-1302-46DC-AC16-49E57516687D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1CD3-B2C6-4B79-874E-0FC4EDCEBC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BE75-1302-46DC-AC16-49E57516687D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1CD3-B2C6-4B79-874E-0FC4EDCEBC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BE75-1302-46DC-AC16-49E57516687D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1CD3-B2C6-4B79-874E-0FC4EDCEBC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BE75-1302-46DC-AC16-49E57516687D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0211CD3-B2C6-4B79-874E-0FC4EDCEBC8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72DBE75-1302-46DC-AC16-49E57516687D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211CD3-B2C6-4B79-874E-0FC4EDCEBC83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r>
              <a:rPr lang="ru-RU" sz="4500" dirty="0" smtClean="0"/>
              <a:t>Цветной фетр</a:t>
            </a:r>
            <a:endParaRPr lang="ru-RU" sz="45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 algn="r">
              <a:buNone/>
            </a:pPr>
            <a:endParaRPr lang="ru-RU" sz="1400" dirty="0" smtClean="0"/>
          </a:p>
          <a:p>
            <a:pPr marL="0" indent="0" algn="r">
              <a:buNone/>
            </a:pPr>
            <a:endParaRPr lang="ru-RU" sz="1400" dirty="0"/>
          </a:p>
          <a:p>
            <a:pPr marL="0" indent="0" algn="r">
              <a:buNone/>
            </a:pPr>
            <a:endParaRPr lang="ru-RU" sz="1400" dirty="0"/>
          </a:p>
          <a:p>
            <a:pPr marL="0" indent="0" algn="r">
              <a:buNone/>
            </a:pPr>
            <a:r>
              <a:rPr lang="ru-RU" sz="1800" dirty="0" smtClean="0"/>
              <a:t>Вяткина Ольга Васильевна, </a:t>
            </a:r>
          </a:p>
          <a:p>
            <a:pPr marL="0" indent="0" algn="r">
              <a:buNone/>
            </a:pPr>
            <a:r>
              <a:rPr lang="ru-RU" sz="1800" dirty="0" smtClean="0"/>
              <a:t>г. Красноярск, МБДОУ№102, воспитатель</a:t>
            </a: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00808"/>
            <a:ext cx="4581128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32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/>
              <a:t>Тема: Сенсорное развитие детей раннего возраста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20000"/>
          </a:bodyPr>
          <a:lstStyle/>
          <a:p>
            <a:r>
              <a:rPr lang="ru-RU" sz="1800" b="1" dirty="0" smtClean="0"/>
              <a:t>Цель:</a:t>
            </a:r>
            <a:r>
              <a:rPr lang="ru-RU" sz="1800" dirty="0" smtClean="0"/>
              <a:t> </a:t>
            </a:r>
            <a:r>
              <a:rPr lang="ru-RU" sz="1800" dirty="0"/>
              <a:t>Развитие сенсорных способностей и мелкой моторики пальцев рук, развитие связной </a:t>
            </a:r>
            <a:r>
              <a:rPr lang="ru-RU" sz="1800" dirty="0" smtClean="0"/>
              <a:t>речи </a:t>
            </a:r>
            <a:r>
              <a:rPr lang="ru-RU" sz="1800" dirty="0"/>
              <a:t>у детей раннего </a:t>
            </a:r>
            <a:r>
              <a:rPr lang="ru-RU" sz="1800" dirty="0" smtClean="0"/>
              <a:t>возраста</a:t>
            </a:r>
          </a:p>
          <a:p>
            <a:r>
              <a:rPr lang="ru-RU" sz="1800" b="1" dirty="0" smtClean="0"/>
              <a:t>Задачи: </a:t>
            </a:r>
          </a:p>
          <a:p>
            <a:pPr marL="514350" indent="-514350">
              <a:buAutoNum type="arabicPeriod"/>
            </a:pPr>
            <a:r>
              <a:rPr lang="ru-RU" sz="1800" dirty="0" smtClean="0"/>
              <a:t>Закреплять </a:t>
            </a:r>
            <a:r>
              <a:rPr lang="ru-RU" sz="1800" dirty="0"/>
              <a:t>знания детей о цвете, величине, геометрических </a:t>
            </a:r>
            <a:r>
              <a:rPr lang="ru-RU" sz="1800" dirty="0" smtClean="0"/>
              <a:t>фигурах</a:t>
            </a:r>
          </a:p>
          <a:p>
            <a:pPr marL="514350" indent="-514350">
              <a:buAutoNum type="arabicPeriod"/>
            </a:pPr>
            <a:r>
              <a:rPr lang="ru-RU" sz="1800" dirty="0"/>
              <a:t>Развивать мелкую моторику пальцев </a:t>
            </a:r>
            <a:r>
              <a:rPr lang="ru-RU" sz="1800" dirty="0" smtClean="0"/>
              <a:t>рук</a:t>
            </a:r>
          </a:p>
          <a:p>
            <a:pPr marL="514350" indent="-514350">
              <a:buAutoNum type="arabicPeriod"/>
            </a:pPr>
            <a:r>
              <a:rPr lang="ru-RU" sz="1800" dirty="0"/>
              <a:t>Развивать зрительное восприятие, внимание, </a:t>
            </a:r>
            <a:r>
              <a:rPr lang="ru-RU" sz="1800" dirty="0" smtClean="0"/>
              <a:t>память</a:t>
            </a:r>
          </a:p>
          <a:p>
            <a:pPr marL="514350" indent="-514350">
              <a:buAutoNum type="arabicPeriod"/>
            </a:pPr>
            <a:r>
              <a:rPr lang="ru-RU" sz="1800" dirty="0"/>
              <a:t>Формировать у детей понятие один-много, маленький- </a:t>
            </a:r>
            <a:r>
              <a:rPr lang="ru-RU" sz="1800" dirty="0" smtClean="0"/>
              <a:t>большой</a:t>
            </a:r>
          </a:p>
          <a:p>
            <a:pPr marL="514350" indent="-514350">
              <a:buAutoNum type="arabicPeriod"/>
            </a:pPr>
            <a:r>
              <a:rPr lang="ru-RU" sz="1800" dirty="0"/>
              <a:t>Воспитывать бережное отношение  к изготовленным своими руками </a:t>
            </a:r>
            <a:r>
              <a:rPr lang="ru-RU" sz="1800" dirty="0" smtClean="0"/>
              <a:t>пособиям</a:t>
            </a:r>
          </a:p>
          <a:p>
            <a:r>
              <a:rPr lang="ru-RU" sz="1800" i="1" dirty="0" smtClean="0"/>
              <a:t>Игра предназначена для детей раннего и младшего возраста</a:t>
            </a:r>
            <a:r>
              <a:rPr lang="ru-RU" sz="1800" dirty="0" smtClean="0"/>
              <a:t>.</a:t>
            </a:r>
          </a:p>
          <a:p>
            <a:pPr lvl="0"/>
            <a:r>
              <a:rPr lang="ru-RU" sz="1800" b="1" dirty="0" smtClean="0"/>
              <a:t>Ожидаемый результат: </a:t>
            </a:r>
          </a:p>
          <a:p>
            <a:pPr lvl="0">
              <a:buAutoNum type="arabicPeriod"/>
            </a:pPr>
            <a:r>
              <a:rPr lang="ru-RU" sz="1800" dirty="0" smtClean="0"/>
              <a:t>Развиты </a:t>
            </a:r>
            <a:r>
              <a:rPr lang="ru-RU" sz="1800" dirty="0"/>
              <a:t>сенсорные навыки о цвете, форме, величине предметов, </a:t>
            </a:r>
            <a:endParaRPr lang="ru-RU" sz="1800" dirty="0" smtClean="0"/>
          </a:p>
          <a:p>
            <a:pPr lvl="0">
              <a:buAutoNum type="arabicPeriod"/>
            </a:pPr>
            <a:r>
              <a:rPr lang="ru-RU" sz="1800" dirty="0" smtClean="0"/>
              <a:t>Развита </a:t>
            </a:r>
            <a:r>
              <a:rPr lang="ru-RU" sz="1800" dirty="0"/>
              <a:t>мелкая моторика пальцев рук, зрительное и тактильное           восприятие, внимание, память, </a:t>
            </a:r>
            <a:r>
              <a:rPr lang="ru-RU" sz="1800" dirty="0" smtClean="0"/>
              <a:t>речь.</a:t>
            </a:r>
          </a:p>
          <a:p>
            <a:pPr lvl="0">
              <a:buAutoNum type="arabicPeriod"/>
            </a:pPr>
            <a:r>
              <a:rPr lang="ru-RU" sz="1800" dirty="0" smtClean="0"/>
              <a:t>Сформировано </a:t>
            </a:r>
            <a:r>
              <a:rPr lang="ru-RU" sz="1800" dirty="0"/>
              <a:t>умение различать и называть цвета и формы </a:t>
            </a:r>
            <a:r>
              <a:rPr lang="ru-RU" sz="1800" dirty="0" smtClean="0"/>
              <a:t>предметов.</a:t>
            </a:r>
          </a:p>
          <a:p>
            <a:pPr lvl="0">
              <a:buAutoNum type="arabicPeriod"/>
            </a:pPr>
            <a:r>
              <a:rPr lang="ru-RU" sz="1800" dirty="0" smtClean="0"/>
              <a:t>Обогащен </a:t>
            </a:r>
            <a:r>
              <a:rPr lang="ru-RU" sz="1800" dirty="0"/>
              <a:t>активный словарь; развито словесно - логическое </a:t>
            </a:r>
            <a:r>
              <a:rPr lang="ru-RU" sz="1800" dirty="0" smtClean="0"/>
              <a:t>мышление.</a:t>
            </a:r>
          </a:p>
          <a:p>
            <a:pPr lvl="0">
              <a:buAutoNum type="arabicPeriod"/>
            </a:pPr>
            <a:r>
              <a:rPr lang="ru-RU" sz="1800" dirty="0" smtClean="0"/>
              <a:t>Улучшилась </a:t>
            </a:r>
            <a:r>
              <a:rPr lang="ru-RU" sz="1800" dirty="0"/>
              <a:t>память, внимание, восприятие, </a:t>
            </a:r>
            <a:endParaRPr lang="ru-RU" sz="1800" dirty="0" smtClean="0"/>
          </a:p>
          <a:p>
            <a:pPr lvl="0">
              <a:buAutoNum type="arabicPeriod"/>
            </a:pPr>
            <a:r>
              <a:rPr lang="ru-RU" sz="1800" dirty="0" smtClean="0"/>
              <a:t>Развились </a:t>
            </a:r>
            <a:r>
              <a:rPr lang="ru-RU" sz="1800" dirty="0"/>
              <a:t>творческие способности.</a:t>
            </a:r>
          </a:p>
          <a:p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114168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1296144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>
                <a:solidFill>
                  <a:srgbClr val="002060"/>
                </a:solidFill>
              </a:rPr>
              <a:t>Использованные материалы и инструменты: Линолеум, фетр разного цвета, липучка, клеевой пистолет, ножницы, прищепки, цветной маркер.</a:t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4" y="1196752"/>
            <a:ext cx="2880000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Рисунок 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114016"/>
            <a:ext cx="2880000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984" y="3573016"/>
            <a:ext cx="2880000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56653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864096"/>
          </a:xfrm>
        </p:spPr>
        <p:txBody>
          <a:bodyPr>
            <a:normAutofit/>
          </a:bodyPr>
          <a:lstStyle/>
          <a:p>
            <a:r>
              <a:rPr lang="en-US" sz="4500" dirty="0"/>
              <a:t>I.	«</a:t>
            </a:r>
            <a:r>
              <a:rPr lang="ru-RU" sz="4500" dirty="0"/>
              <a:t>Капелька и тучка»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Ход игры: Предложить ребенку назвать какого цвета капелька и  найти тучку такого же цвета. Прилепить к тучке капельку.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458" y="1920875"/>
            <a:ext cx="2392084" cy="4433888"/>
          </a:xfrm>
        </p:spPr>
      </p:pic>
    </p:spTree>
    <p:extLst>
      <p:ext uri="{BB962C8B-B14F-4D97-AF65-F5344CB8AC3E}">
        <p14:creationId xmlns:p14="http://schemas.microsoft.com/office/powerpoint/2010/main" val="2999553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II.	«Бабочки улетели, бабочки прилетели»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Ход игры: Бабочки перепутали свои домики-лепестки. Детям предложить помочь бабочкам найти свой домик. Разложить их по лепесткам такого цвета, как бабочки.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950513"/>
            <a:ext cx="4038600" cy="2374612"/>
          </a:xfrm>
        </p:spPr>
      </p:pic>
    </p:spTree>
    <p:extLst>
      <p:ext uri="{BB962C8B-B14F-4D97-AF65-F5344CB8AC3E}">
        <p14:creationId xmlns:p14="http://schemas.microsoft.com/office/powerpoint/2010/main" val="2293357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en-US" dirty="0"/>
              <a:t>III.	«</a:t>
            </a:r>
            <a:r>
              <a:rPr lang="ru-RU" dirty="0"/>
              <a:t>Варим компот»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Ход игры: В начале игры взрослый с детьми называют какие это фрукты и </a:t>
            </a:r>
            <a:r>
              <a:rPr lang="ru-RU" dirty="0" smtClean="0"/>
              <a:t>ягоды, определяют </a:t>
            </a:r>
            <a:r>
              <a:rPr lang="ru-RU" dirty="0"/>
              <a:t>из цвет и форма. Взрослый                       предлагает детям поместить фрукт в нужную баночку.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052736"/>
            <a:ext cx="2376264" cy="2376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608" y="3573016"/>
            <a:ext cx="2376000" cy="237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608" y="4149080"/>
            <a:ext cx="2376000" cy="237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8932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/>
          </a:bodyPr>
          <a:lstStyle/>
          <a:p>
            <a:r>
              <a:rPr lang="en-US" sz="4500" dirty="0" smtClean="0"/>
              <a:t>IV</a:t>
            </a:r>
            <a:r>
              <a:rPr lang="ru-RU" sz="4500" dirty="0" smtClean="0"/>
              <a:t>.</a:t>
            </a:r>
            <a:r>
              <a:rPr lang="en-US" sz="4500" dirty="0" smtClean="0"/>
              <a:t> </a:t>
            </a:r>
            <a:r>
              <a:rPr lang="ru-RU" sz="4500" dirty="0" smtClean="0"/>
              <a:t>«Веселые прищепки»</a:t>
            </a:r>
            <a:endParaRPr lang="ru-RU" sz="45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Затем воспитатель просит назвать каким цветом кружочек на каждой прищепки, прицепить ее на часть большого круга такого же цвета.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102625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Autofit/>
          </a:bodyPr>
          <a:lstStyle/>
          <a:p>
            <a:r>
              <a:rPr lang="en-US" sz="4500" dirty="0"/>
              <a:t>V.	«</a:t>
            </a:r>
            <a:r>
              <a:rPr lang="ru-RU" sz="4500" dirty="0"/>
              <a:t>Домики для  фигур»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Ход игры: Предложить детям найти для каждой геометрической фигуры свой «Домик» и прикрепить ее туда.</a:t>
            </a:r>
          </a:p>
        </p:txBody>
      </p:sp>
      <p:pic>
        <p:nvPicPr>
          <p:cNvPr id="5" name="Объект 4"/>
          <p:cNvPicPr preferRelativeResize="0"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645024"/>
            <a:ext cx="2376000" cy="237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132856"/>
            <a:ext cx="2376000" cy="237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05307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500" dirty="0" smtClean="0"/>
              <a:t>Результаты:</a:t>
            </a:r>
            <a:endParaRPr lang="ru-RU" sz="45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7499176" cy="443484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У детей сформировалось представление о цвете, форме и величине предметов</a:t>
            </a:r>
          </a:p>
          <a:p>
            <a:r>
              <a:rPr lang="ru-RU" sz="2000" dirty="0" smtClean="0"/>
              <a:t>Развились память, речь, зрительное восприятие</a:t>
            </a:r>
          </a:p>
          <a:p>
            <a:r>
              <a:rPr lang="ru-RU" sz="2000" dirty="0" smtClean="0"/>
              <a:t>Обогатился словарный запас, развилось мышление и творческие способности у детей раннего возраста.</a:t>
            </a: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44408" y="1920085"/>
            <a:ext cx="442392" cy="443484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78455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176</TotalTime>
  <Words>318</Words>
  <Application>Microsoft Office PowerPoint</Application>
  <PresentationFormat>Экран (4:3)</PresentationFormat>
  <Paragraphs>43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Цветной фетр</vt:lpstr>
      <vt:lpstr>Тема: Сенсорное развитие детей раннего возраста</vt:lpstr>
      <vt:lpstr>               Использованные материалы и инструменты: Линолеум, фетр разного цвета, липучка, клеевой пистолет, ножницы, прищепки, цветной маркер. </vt:lpstr>
      <vt:lpstr>I. «Капелька и тучка»</vt:lpstr>
      <vt:lpstr>II. «Бабочки улетели, бабочки прилетели»</vt:lpstr>
      <vt:lpstr>III. «Варим компот»</vt:lpstr>
      <vt:lpstr>IV. «Веселые прищепки»</vt:lpstr>
      <vt:lpstr>V. «Домики для  фигур»</vt:lpstr>
      <vt:lpstr>Результаты: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Вяткина ОВ_Цветной фетр</dc:title>
  <dc:creator>Ольга Вяткина</dc:creator>
  <cp:lastModifiedBy>Ольга Вяткина</cp:lastModifiedBy>
  <cp:revision>9</cp:revision>
  <dcterms:created xsi:type="dcterms:W3CDTF">2021-08-19T02:36:17Z</dcterms:created>
  <dcterms:modified xsi:type="dcterms:W3CDTF">2021-08-19T05:33:12Z</dcterms:modified>
</cp:coreProperties>
</file>