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3" r:id="rId3"/>
    <p:sldId id="266" r:id="rId4"/>
    <p:sldId id="267" r:id="rId5"/>
    <p:sldId id="280" r:id="rId6"/>
    <p:sldId id="268" r:id="rId7"/>
    <p:sldId id="269" r:id="rId8"/>
    <p:sldId id="273" r:id="rId9"/>
    <p:sldId id="274" r:id="rId10"/>
    <p:sldId id="276" r:id="rId11"/>
    <p:sldId id="265" r:id="rId12"/>
    <p:sldId id="279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C80CC-DDBC-4553-A1FC-2B5B99FF21E5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A0A08-102D-4F98-B26A-D92C6B306B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7D4-4FF2-4EAE-90B6-C09E41A61FB2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6334-AC28-469D-84DF-658B479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7D4-4FF2-4EAE-90B6-C09E41A61FB2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6334-AC28-469D-84DF-658B479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7D4-4FF2-4EAE-90B6-C09E41A61FB2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6334-AC28-469D-84DF-658B479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7D4-4FF2-4EAE-90B6-C09E41A61FB2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6334-AC28-469D-84DF-658B479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7D4-4FF2-4EAE-90B6-C09E41A61FB2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6334-AC28-469D-84DF-658B479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7D4-4FF2-4EAE-90B6-C09E41A61FB2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6334-AC28-469D-84DF-658B479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7D4-4FF2-4EAE-90B6-C09E41A61FB2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6334-AC28-469D-84DF-658B479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7D4-4FF2-4EAE-90B6-C09E41A61FB2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6334-AC28-469D-84DF-658B479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7D4-4FF2-4EAE-90B6-C09E41A61FB2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6334-AC28-469D-84DF-658B479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7D4-4FF2-4EAE-90B6-C09E41A61FB2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6334-AC28-469D-84DF-658B479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17D4-4FF2-4EAE-90B6-C09E41A61FB2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6334-AC28-469D-84DF-658B479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817D4-4FF2-4EAE-90B6-C09E41A61FB2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6334-AC28-469D-84DF-658B479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91;&#1090;&#1103;&#1090;&#1072;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ages.slideplayer.com/39/10855678/slides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434" y="188640"/>
            <a:ext cx="8720281" cy="63598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Применение знаний в новой ситуации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00808"/>
            <a:ext cx="7704856" cy="403244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Jane! Hello. Tell me, have you ever been to London?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Hi, Pete.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have been 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London.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What have you seen there?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- I have seen Big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Have you visited any interesting museums?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have visited 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British museum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And have you ever been 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London?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Oh, no, Jane, I haven't been there yet.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.znanio.ru/methodology/images/ca/3b/ca3bb08ec35298948d682491825f8f342a91d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70738"/>
            <a:ext cx="8424936" cy="51665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xn--d1abkscgpix1e.xn--p1ai/assets/cache/products/900x900/stend-refleksiya-dlya-nachalnoj-shkoly-500x410-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20000" cy="62103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Расскажите о себе!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Вы уже сделали (в своей жизни или просто к данному моменту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-Что сделали только что?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Чего не делали никогда?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произошло у Вас в этом году / месяце / на этой неделе?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забудьте спросить меня: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...?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shareslide.ru/img/thumbs/a2d09a03eab88872d7cd3dc4ad3390d7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856984" cy="6741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age2.slideserve.com/5248211/slide1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80920" cy="57276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МОТИВАЦИОННЫЙ ЭТАП УРОКА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www.luxuryuniquegifts.com/564-thickbox_default/antares-vase-0010-murano-glass-nasonmore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096344" cy="4264685"/>
          </a:xfrm>
          <a:prstGeom prst="rect">
            <a:avLst/>
          </a:prstGeom>
          <a:noFill/>
        </p:spPr>
      </p:pic>
      <p:pic>
        <p:nvPicPr>
          <p:cNvPr id="22532" name="Picture 4" descr="https://thumbs.dreamstime.com/b/%D1%81-%D0%BE%D0%BC-%D0%B5%D0%BD%D0%BD%D0%B0%D1%8F-%D0%B2%D0%B0%D0%B7%D0%B0-%D0%B3-%D0%B8%D0%BD%D1%8B-%D0%BD%D0%B0-%D0%B1%D0%B5-%D0%BE%D0%B9-%D0%BF%D1%80%D0%B5-%D0%BF%D0%BE%D1%81%D1%8B-%D0%BA%D0%B5-%D0%BF%D0%B5%D1%80%D0%B5%D0%B2%D0%BE-d-69617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3803576" cy="3803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МОЗГОВОЙ ШТУРМ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img2.freepng.ru/20171206/537/brainstorming-members-5a28c19793f118.534189861512620439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488832" cy="49925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УРОКА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 PERFECT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3794" name="Picture 2" descr="https://i.pinimg.com/originals/d7/96/96/d7969660cc6b9ee23a6c17c1ceb703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300191" cy="4725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КОНТРОЛЬ АУДИРОВАНИЯ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 eaten</a:t>
            </a:r>
          </a:p>
          <a:p>
            <a:pPr marL="457200" indent="-45720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2. have played</a:t>
            </a:r>
          </a:p>
          <a:p>
            <a:pPr marL="457200" indent="-45720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3. have worked</a:t>
            </a:r>
          </a:p>
          <a:p>
            <a:pPr marL="457200" indent="-45720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4. have eaten</a:t>
            </a:r>
          </a:p>
          <a:p>
            <a:pPr marL="457200" indent="-45720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5. have not used </a:t>
            </a:r>
          </a:p>
          <a:p>
            <a:pPr marL="457200" indent="-45720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6. have not watched</a:t>
            </a:r>
          </a:p>
          <a:p>
            <a:pPr marL="457200" indent="-45720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7. have visited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2492896"/>
            <a:ext cx="25202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0- «5»</a:t>
            </a:r>
          </a:p>
          <a:p>
            <a:r>
              <a:rPr lang="ru-RU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1-2- «4»</a:t>
            </a:r>
          </a:p>
          <a:p>
            <a:r>
              <a:rPr lang="ru-RU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3-4- «3»</a:t>
            </a:r>
          </a:p>
          <a:p>
            <a:r>
              <a:rPr lang="ru-RU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5-7- «2»</a:t>
            </a:r>
            <a:endParaRPr lang="ru-RU" b="1" dirty="0">
              <a:ln w="10541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endParaRPr lang="ru-RU"/>
          </a:p>
        </p:txBody>
      </p:sp>
      <p:pic>
        <p:nvPicPr>
          <p:cNvPr id="24578" name="Picture 2" descr="https://i.ytimg.com/vi/ABBa3c-Vexg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утят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80312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Разработка урока с презентацией Present Perf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72716"/>
            <a:ext cx="7002016" cy="5251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Fill in </a:t>
            </a:r>
            <a:r>
              <a:rPr lang="ru-RU" b="1" dirty="0" smtClean="0"/>
              <a:t>«</a:t>
            </a:r>
            <a:r>
              <a:rPr lang="en-US" b="1" dirty="0" smtClean="0"/>
              <a:t>have</a:t>
            </a:r>
            <a:r>
              <a:rPr lang="ru-RU" b="1" dirty="0" smtClean="0"/>
              <a:t>»</a:t>
            </a:r>
            <a:r>
              <a:rPr lang="en-US" b="1" dirty="0" smtClean="0"/>
              <a:t> or </a:t>
            </a:r>
            <a:r>
              <a:rPr lang="ru-RU" b="1" dirty="0" smtClean="0"/>
              <a:t>«</a:t>
            </a:r>
            <a:r>
              <a:rPr lang="en-US" b="1" dirty="0" smtClean="0"/>
              <a:t>has</a:t>
            </a:r>
            <a:r>
              <a:rPr lang="ru-RU" b="1" dirty="0" smtClean="0"/>
              <a:t>»</a:t>
            </a:r>
          </a:p>
          <a:p>
            <a:r>
              <a:rPr lang="en-US" dirty="0" smtClean="0"/>
              <a:t>He </a:t>
            </a:r>
            <a:r>
              <a:rPr lang="en-US" dirty="0" smtClean="0"/>
              <a:t>______ already </a:t>
            </a:r>
            <a:r>
              <a:rPr lang="en-US" dirty="0" smtClean="0"/>
              <a:t>read this </a:t>
            </a:r>
            <a:r>
              <a:rPr lang="en-US" dirty="0" smtClean="0"/>
              <a:t>book  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ru-RU" dirty="0" smtClean="0"/>
              <a:t>_____</a:t>
            </a:r>
            <a:r>
              <a:rPr lang="en-US" dirty="0" smtClean="0"/>
              <a:t>bought a new car</a:t>
            </a:r>
          </a:p>
          <a:p>
            <a:r>
              <a:rPr lang="en-US" dirty="0" smtClean="0"/>
              <a:t>You </a:t>
            </a:r>
            <a:r>
              <a:rPr lang="ru-RU" dirty="0" smtClean="0"/>
              <a:t>_____</a:t>
            </a:r>
            <a:r>
              <a:rPr lang="en-US" dirty="0" smtClean="0"/>
              <a:t>drunk </a:t>
            </a:r>
            <a:r>
              <a:rPr lang="en-US" dirty="0" smtClean="0"/>
              <a:t>three cups of tea today</a:t>
            </a:r>
          </a:p>
          <a:p>
            <a:r>
              <a:rPr lang="en-US" dirty="0" smtClean="0"/>
              <a:t>Jane </a:t>
            </a:r>
            <a:r>
              <a:rPr lang="ru-RU" dirty="0" smtClean="0"/>
              <a:t>____</a:t>
            </a:r>
            <a:r>
              <a:rPr lang="en-US" dirty="0" smtClean="0"/>
              <a:t>gone </a:t>
            </a:r>
            <a:r>
              <a:rPr lang="en-US" dirty="0" smtClean="0"/>
              <a:t>to England</a:t>
            </a:r>
          </a:p>
          <a:p>
            <a:r>
              <a:rPr lang="en-US" dirty="0" smtClean="0"/>
              <a:t>Mike </a:t>
            </a:r>
            <a:r>
              <a:rPr lang="ru-RU" dirty="0" smtClean="0"/>
              <a:t>_____</a:t>
            </a:r>
            <a:r>
              <a:rPr lang="en-US" dirty="0" smtClean="0"/>
              <a:t>lost </a:t>
            </a:r>
            <a:r>
              <a:rPr lang="en-US" dirty="0" smtClean="0"/>
              <a:t>his wallet</a:t>
            </a:r>
          </a:p>
          <a:p>
            <a:r>
              <a:rPr lang="en-US" dirty="0" smtClean="0"/>
              <a:t>Anna </a:t>
            </a:r>
            <a:r>
              <a:rPr lang="en-US" dirty="0" smtClean="0"/>
              <a:t>and Pete____ visited </a:t>
            </a:r>
            <a:r>
              <a:rPr lang="en-US" dirty="0" smtClean="0"/>
              <a:t>Paris several times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209</Words>
  <Application>Microsoft Office PowerPoint</Application>
  <PresentationFormat>Экран (4:3)</PresentationFormat>
  <Paragraphs>38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МОТИВАЦИОННЫЙ ЭТАП УРОКА</vt:lpstr>
      <vt:lpstr>МОЗГОВОЙ ШТУРМ</vt:lpstr>
      <vt:lpstr>ТЕМА УРОКА  «PRESENT PERFECT»</vt:lpstr>
      <vt:lpstr>КОНТРОЛЬ АУДИРОВАНИЯ</vt:lpstr>
      <vt:lpstr>Слайд 7</vt:lpstr>
      <vt:lpstr>Слайд 8</vt:lpstr>
      <vt:lpstr>ЗАДАНИЕ № 2</vt:lpstr>
      <vt:lpstr>Применение знаний в новой ситуации</vt:lpstr>
      <vt:lpstr>Слайд 11</vt:lpstr>
      <vt:lpstr>Слайд 12</vt:lpstr>
      <vt:lpstr>Домашнее задание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4</cp:revision>
  <dcterms:created xsi:type="dcterms:W3CDTF">2022-11-21T17:23:42Z</dcterms:created>
  <dcterms:modified xsi:type="dcterms:W3CDTF">2022-11-27T17:23:13Z</dcterms:modified>
</cp:coreProperties>
</file>