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92" r:id="rId4"/>
    <p:sldId id="293" r:id="rId5"/>
    <p:sldId id="295" r:id="rId6"/>
    <p:sldId id="296" r:id="rId7"/>
    <p:sldId id="297" r:id="rId8"/>
    <p:sldId id="298" r:id="rId9"/>
    <p:sldId id="299" r:id="rId10"/>
    <p:sldId id="301" r:id="rId11"/>
    <p:sldId id="273" r:id="rId12"/>
    <p:sldId id="275" r:id="rId13"/>
    <p:sldId id="276" r:id="rId14"/>
    <p:sldId id="302" r:id="rId15"/>
    <p:sldId id="305" r:id="rId16"/>
    <p:sldId id="303" r:id="rId17"/>
    <p:sldId id="304" r:id="rId18"/>
    <p:sldId id="281" r:id="rId19"/>
    <p:sldId id="279" r:id="rId20"/>
    <p:sldId id="306" r:id="rId21"/>
    <p:sldId id="307" r:id="rId22"/>
    <p:sldId id="309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DBC"/>
    <a:srgbClr val="1F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D516C-C36E-4B5F-8B2A-7DADACA112F5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799C3-AD7D-4BF7-A57D-2D9B425861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6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88206" y="5013176"/>
            <a:ext cx="55801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ko-KR" sz="2400" b="1" dirty="0"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ИСПОЛЬЗОВАНИЕ МУЛЬТИМЕДИЙНЫХ ТЕХНОЛОГИЙ ПРИ ПОДГОТОВКЕ УЧАЩИХСЯ 9 КЛАССА  К ОГЭ ПО ИНОСТРАННОМУ ЯЗЫКУ</a:t>
            </a:r>
            <a:endParaRPr lang="en-US" altLang="ko-KR" sz="2400" b="1" dirty="0"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160" y="2780928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Федорова Елизавета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Тимашевский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Assoziogramme</a:t>
            </a:r>
            <a:endParaRPr lang="ru-RU" sz="3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608512" cy="406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83" y="3449825"/>
            <a:ext cx="563652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94" y="980728"/>
            <a:ext cx="41941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41775"/>
            <a:ext cx="58642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35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 Map </a:t>
            </a:r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(ментальная карта)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585322" cy="465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980728"/>
            <a:ext cx="48245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mindmeister.com</a:t>
            </a:r>
            <a:r>
              <a:rPr lang="de-DE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5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Cloud (</a:t>
            </a:r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облако слов)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4" y="2132856"/>
            <a:ext cx="6572200" cy="45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124744"/>
            <a:ext cx="79874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wordscloud.pythonanywhere.com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30836"/>
            <a:ext cx="8352928" cy="486651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-29497"/>
            <a:ext cx="9144000" cy="1251982"/>
          </a:xfrm>
        </p:spPr>
        <p:txBody>
          <a:bodyPr/>
          <a:lstStyle/>
          <a:p>
            <a:pPr algn="ctr"/>
            <a: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«Заполнить пропуски» для раздела </a:t>
            </a:r>
            <a:b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«Грамматика и лексика» (задания 20-28, 29-34)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7684" y="1042503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LearningApps.org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1592"/>
            <a:ext cx="8352928" cy="4519735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«Пропущенное слово» для раздела </a:t>
            </a:r>
            <a:b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«Грамматика и лексика» (задания 20-28, 29-34)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7684" y="1042503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Wordwall.net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skr.sh/i/290421/htBEm7n1.png?download=1&amp;name=%D0%A1%D0%BA%D1%80%D0%B8%D0%BD%D1%88%D0%BE%D1%82%2029-04-2021%2018:20:17.png"/>
          <p:cNvPicPr>
            <a:picLocks noGrp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80920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«Найди пару» для раздела </a:t>
            </a:r>
            <a:b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«Грамматика и лексика» (задания 20-28, 29-34)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7684" y="1042503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LearningApps.org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568952" cy="446449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«Ввод текста» для раздела </a:t>
            </a:r>
            <a:b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«Грамматика и лексика» (задания 20-28, 29-34)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7684" y="1042503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LearningApps.org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5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3161"/>
            <a:ext cx="2765598" cy="691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440" y="332656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420888"/>
            <a:ext cx="27363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canva.com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Блог</a:t>
            </a:r>
            <a:r>
              <a:rPr lang="en-US" sz="3000" b="0" dirty="0">
                <a:latin typeface="Arial Narrow" panose="020B0606020202030204" pitchFamily="34" charset="0"/>
              </a:rPr>
              <a:t> </a:t>
            </a:r>
            <a:endParaRPr lang="ru-RU" sz="3000" b="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124744"/>
            <a:ext cx="38164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blogger.com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Новая папка\mvonXLmA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376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1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«Письмо» (задание 35)</a:t>
            </a:r>
          </a:p>
        </p:txBody>
      </p:sp>
      <p:pic>
        <p:nvPicPr>
          <p:cNvPr id="5" name="Объект 4" descr="https://skr.sh/i/300321/nCtRo4Nz.png?download=1&amp;name=%D0%A1%D0%BA%D1%80%D0%B8%D0%BD%D1%88%D0%BE%D1%82%2030-03-2021%2010:02:28.png"/>
          <p:cNvPicPr>
            <a:picLocks noGrp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6" y="2276475"/>
            <a:ext cx="7979534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71800" y="1124744"/>
            <a:ext cx="38164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514"/>
          </a:xfrm>
        </p:spPr>
        <p:txBody>
          <a:bodyPr/>
          <a:lstStyle/>
          <a:p>
            <a:pPr algn="ctr"/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</a:t>
            </a:r>
            <a:r>
              <a:rPr lang="en-US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Quiz </a:t>
            </a:r>
            <a:b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раздела «Аудирование» (задания 1-4)</a:t>
            </a:r>
          </a:p>
        </p:txBody>
      </p:sp>
      <p:pic>
        <p:nvPicPr>
          <p:cNvPr id="5" name="Рисунок 4" descr="https://skr.sh/i/290421/5BgPxGSx.png?download=1&amp;name=%D0%A1%D0%BA%D1%80%D0%B8%D0%BD%D1%88%D0%BE%D1%82%2029-04-2021%2014:28:2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9412"/>
            <a:ext cx="8136904" cy="43718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19447" y="1249047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Wordwall.net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Онлайн-тренажер </a:t>
            </a:r>
            <a:b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раздела «Говорение»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skr.sh/i/300321/j0LPBqRw.png?download=1&amp;name=%D0%A1%D0%BA%D1%80%D0%B8%D0%BD%D1%88%D0%BE%D1%82%2030-03-2021%2010:05:58.png"/>
          <p:cNvPicPr>
            <a:picLocks noGrp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24936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27684" y="1042503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gosexam.ru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«Случайное колесо» для раздела </a:t>
            </a:r>
            <a:br>
              <a:rPr lang="ru-RU" sz="25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«Говорение» (задание 2)</a:t>
            </a:r>
            <a:endParaRPr lang="ru-RU" dirty="0"/>
          </a:p>
        </p:txBody>
      </p:sp>
      <p:pic>
        <p:nvPicPr>
          <p:cNvPr id="5" name="Объект 4" descr="https://skr.sh/i/300321/lCD2hJrB.png?download=1&amp;name=%D0%A1%D0%BA%D1%80%D0%B8%D0%BD%D1%88%D0%BE%D1%82%2030-03-2021%2009:31:38.png"/>
          <p:cNvPicPr>
            <a:picLocks noGrp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96944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27684" y="1042503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Wordwall.net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0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«Аудирование» (задание 5)</a:t>
            </a:r>
          </a:p>
        </p:txBody>
      </p:sp>
      <p:pic>
        <p:nvPicPr>
          <p:cNvPr id="5" name="Рисунок 4" descr="https://skr.sh/i/290421/BIAXQXZk.png?download=1&amp;name=%D0%A1%D0%BA%D1%80%D0%B8%D0%BD%D1%88%D0%BE%D1%82%2029-04-2021%2014:02:0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91680" y="980728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voki.com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«Найди пару»</a:t>
            </a:r>
            <a:r>
              <a:rPr lang="en-US" sz="30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0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раздела «Аудирование» (задание 5)</a:t>
            </a:r>
            <a:endParaRPr lang="ru-RU" dirty="0"/>
          </a:p>
        </p:txBody>
      </p:sp>
      <p:pic>
        <p:nvPicPr>
          <p:cNvPr id="6" name="Рисунок 5" descr="https://skr.sh/i/290421/Vc7MD77V.png?download=1&amp;name=%D0%A1%D0%BA%D1%80%D0%B8%D0%BD%D1%88%D0%BE%D1%82%2029-04-2021%2014:14:3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4918"/>
            <a:ext cx="8424936" cy="48744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727684" y="1042503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LearningApps.org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«Аудирование»</a:t>
            </a:r>
          </a:p>
        </p:txBody>
      </p:sp>
      <p:pic>
        <p:nvPicPr>
          <p:cNvPr id="2050" name="Picture 2" descr="D:\Новая папка\738Cl24a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7684" y="1042503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audacityteam.org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kr.sh/i/290421/utG2GFZ8.png?download=1&amp;name=%D0%A1%D0%BA%D1%80%D0%B8%D0%BD%D1%88%D0%BE%D1%82%2029-04-2021%2014:38:3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0962"/>
            <a:ext cx="8856984" cy="46903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27684" y="1042503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LearningApps.org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«Ввод текста»</a:t>
            </a:r>
            <a:r>
              <a:rPr lang="en-US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раздела «Аудирование» (задания 6-11)</a:t>
            </a:r>
          </a:p>
        </p:txBody>
      </p:sp>
    </p:spTree>
    <p:extLst>
      <p:ext uri="{BB962C8B-B14F-4D97-AF65-F5344CB8AC3E}">
        <p14:creationId xmlns:p14="http://schemas.microsoft.com/office/powerpoint/2010/main" val="15815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«Найди пару»</a:t>
            </a:r>
            <a:r>
              <a:rPr lang="en-US" sz="30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0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раздела «Чтение» (задание 12)</a:t>
            </a:r>
            <a:endParaRPr lang="ru-RU" dirty="0"/>
          </a:p>
        </p:txBody>
      </p:sp>
      <p:pic>
        <p:nvPicPr>
          <p:cNvPr id="5" name="Рисунок 4" descr="https://skr.sh/i/040521/G5IasOFx.png?download=1&amp;name=%D0%A1%D0%BA%D1%80%D0%B8%D0%BD%D1%88%D0%BE%D1%82%2004-05-2021%2018:58:4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0854"/>
            <a:ext cx="8784976" cy="48364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27684" y="1042503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LearningApps.org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0" dirty="0">
                <a:latin typeface="Times New Roman"/>
                <a:ea typeface="Calibri"/>
              </a:rPr>
              <a:t>Шаблон «Викторина с выбором правильного ответа» </a:t>
            </a:r>
            <a:br>
              <a:rPr lang="ru-RU" sz="2500" b="0" dirty="0">
                <a:latin typeface="Times New Roman"/>
                <a:ea typeface="Calibri"/>
              </a:rPr>
            </a:br>
            <a:r>
              <a:rPr lang="ru-RU" sz="2500" b="0" dirty="0">
                <a:latin typeface="Times New Roman"/>
                <a:ea typeface="Calibri"/>
              </a:rPr>
              <a:t>для </a:t>
            </a:r>
            <a:br>
              <a:rPr lang="ru-RU" sz="2500" b="0" dirty="0">
                <a:latin typeface="Times New Roman"/>
                <a:ea typeface="Calibri"/>
              </a:rPr>
            </a:br>
            <a:r>
              <a:rPr lang="ru-RU" sz="2500" b="0" dirty="0">
                <a:latin typeface="Times New Roman"/>
                <a:ea typeface="Calibri"/>
              </a:rPr>
              <a:t>раздела «Чтение» (задания 13-19)</a:t>
            </a:r>
            <a:endParaRPr lang="ru-RU" sz="2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skr.sh/i/290421/GMDC79fN.png?download=1&amp;name=%D0%A1%D0%BA%D1%80%D0%B8%D0%BD%D1%88%D0%BE%D1%82%2029-04-2021%2010:19:5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5" y="1573169"/>
            <a:ext cx="6048672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40" y="3483537"/>
            <a:ext cx="5937885" cy="33896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27684" y="1042503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LearningApps.org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415"/>
            <a:ext cx="9144000" cy="1069514"/>
          </a:xfrm>
        </p:spPr>
        <p:txBody>
          <a:bodyPr/>
          <a:lstStyle/>
          <a:p>
            <a:pPr algn="ctr"/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</a:t>
            </a:r>
            <a:r>
              <a:rPr lang="en-US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раздела «Чтение» </a:t>
            </a:r>
            <a:b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(задания 13-19)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68" y="1931988"/>
            <a:ext cx="8537599" cy="430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9447" y="1249047"/>
            <a:ext cx="57606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43D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Wordwall.net</a:t>
            </a:r>
            <a:endParaRPr lang="ru-RU" sz="4500" dirty="0">
              <a:solidFill>
                <a:srgbClr val="043D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306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맑은 고딕</vt:lpstr>
      <vt:lpstr>Arial</vt:lpstr>
      <vt:lpstr>Arial Narrow</vt:lpstr>
      <vt:lpstr>Calibri</vt:lpstr>
      <vt:lpstr>Times New Roman</vt:lpstr>
      <vt:lpstr>Office Theme</vt:lpstr>
      <vt:lpstr>Custom Design</vt:lpstr>
      <vt:lpstr>Презентация PowerPoint</vt:lpstr>
      <vt:lpstr>Шаблон Quiz  для раздела «Аудирование» (задания 1-4)</vt:lpstr>
      <vt:lpstr>Раздел «Аудирование» (задание 5)</vt:lpstr>
      <vt:lpstr>Шаблон «Найди пару»  для раздела «Аудирование» (задание 5)</vt:lpstr>
      <vt:lpstr>Раздел «Аудирование»</vt:lpstr>
      <vt:lpstr>Шаблон «Ввод текста»  для раздела «Аудирование» (задания 6-11)</vt:lpstr>
      <vt:lpstr>Шаблон «Найди пару»  для раздела «Чтение» (задание 12)</vt:lpstr>
      <vt:lpstr>Шаблон «Викторина с выбором правильного ответа»  для  раздела «Чтение» (задания 13-19)</vt:lpstr>
      <vt:lpstr>Шаблон Quiz для раздела «Чтение»  (задания 13-19)</vt:lpstr>
      <vt:lpstr>Assoziogramme</vt:lpstr>
      <vt:lpstr>Mind Map (ментальная карта)</vt:lpstr>
      <vt:lpstr>Word Cloud (облако слов)</vt:lpstr>
      <vt:lpstr>Шаблон «Заполнить пропуски» для раздела  «Грамматика и лексика» (задания 20-28, 29-34)</vt:lpstr>
      <vt:lpstr>Шаблон «Пропущенное слово» для раздела  «Грамматика и лексика» (задания 20-28, 29-34)</vt:lpstr>
      <vt:lpstr>Шаблон «Найди пару» для раздела  «Грамматика и лексика» (задания 20-28, 29-34)</vt:lpstr>
      <vt:lpstr>Шаблон «Ввод текста» для раздела  «Грамматика и лексика» (задания 20-28, 29-34)</vt:lpstr>
      <vt:lpstr>Презентация PowerPoint</vt:lpstr>
      <vt:lpstr>Блог </vt:lpstr>
      <vt:lpstr>Раздел «Письмо» (задание 35)</vt:lpstr>
      <vt:lpstr>Онлайн-тренажер  для раздела «Говорение» </vt:lpstr>
      <vt:lpstr>Шаблон «Случайное колесо» для раздела  «Говорение» (задание 2)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Елизавета</cp:lastModifiedBy>
  <cp:revision>81</cp:revision>
  <dcterms:created xsi:type="dcterms:W3CDTF">2014-04-01T16:35:38Z</dcterms:created>
  <dcterms:modified xsi:type="dcterms:W3CDTF">2023-06-23T09:16:20Z</dcterms:modified>
</cp:coreProperties>
</file>