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60" r:id="rId8"/>
    <p:sldId id="263" r:id="rId9"/>
    <p:sldId id="264" r:id="rId10"/>
    <p:sldId id="262" r:id="rId11"/>
    <p:sldId id="265" r:id="rId12"/>
    <p:sldId id="267" r:id="rId13"/>
    <p:sldId id="269" r:id="rId14"/>
    <p:sldId id="282" r:id="rId15"/>
    <p:sldId id="281" r:id="rId16"/>
    <p:sldId id="268" r:id="rId17"/>
    <p:sldId id="270" r:id="rId18"/>
    <p:sldId id="286" r:id="rId19"/>
    <p:sldId id="287" r:id="rId20"/>
    <p:sldId id="288" r:id="rId21"/>
    <p:sldId id="289" r:id="rId22"/>
    <p:sldId id="285" r:id="rId23"/>
    <p:sldId id="266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CC6BBA-8F92-4DC4-95D1-3CE70382D9E6}">
          <p14:sldIdLst>
            <p14:sldId id="256"/>
          </p14:sldIdLst>
        </p14:section>
        <p14:section name="Раздел без заголовка" id="{BD2D99B9-A7B7-4330-B0A5-EF125A2BC33E}">
          <p14:sldIdLst>
            <p14:sldId id="257"/>
            <p14:sldId id="277"/>
            <p14:sldId id="278"/>
            <p14:sldId id="279"/>
            <p14:sldId id="280"/>
            <p14:sldId id="260"/>
            <p14:sldId id="263"/>
            <p14:sldId id="264"/>
            <p14:sldId id="262"/>
            <p14:sldId id="265"/>
            <p14:sldId id="267"/>
            <p14:sldId id="269"/>
            <p14:sldId id="282"/>
            <p14:sldId id="281"/>
            <p14:sldId id="268"/>
            <p14:sldId id="270"/>
            <p14:sldId id="286"/>
            <p14:sldId id="287"/>
            <p14:sldId id="288"/>
            <p14:sldId id="289"/>
            <p14:sldId id="285"/>
            <p14:sldId id="266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01.02.23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noteka.org/uploads/posts/2022-01/1643288095_2-phonoteka-org-p-fon-narodnoe-tvorchestv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" y="0"/>
            <a:ext cx="9125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28" y="929717"/>
            <a:ext cx="6563072" cy="2499283"/>
          </a:xfrm>
        </p:spPr>
        <p:txBody>
          <a:bodyPr>
            <a:noAutofit/>
          </a:bodyPr>
          <a:lstStyle/>
          <a:p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b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b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НАРОДНОМУ ИСКУССТВУ </a:t>
            </a:r>
          </a:p>
        </p:txBody>
      </p:sp>
    </p:spTree>
    <p:extLst>
      <p:ext uri="{BB962C8B-B14F-4D97-AF65-F5344CB8AC3E}">
        <p14:creationId xmlns:p14="http://schemas.microsoft.com/office/powerpoint/2010/main" val="136913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kartinkin.net/uploads/posts/2020-10/1603413974_10-p-fon-dlya-prezentatsii-poslovitsi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14353"/>
            <a:ext cx="9130426" cy="683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orage.lug-info.com/cache/5/5/73cb2363-6fc6-4729-b603-ebba98b1f513.jpg/w700h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5992425" cy="38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437112"/>
            <a:ext cx="599242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образовательная программа дошкольного образования Луганской Народной Республики «Страна детства»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quarter" idx="1"/>
          </p:nvPr>
        </p:nvSpPr>
        <p:spPr>
          <a:xfrm>
            <a:off x="107504" y="899423"/>
            <a:ext cx="3312368" cy="30336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матрешкой,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ванькой-встанькой,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птичкой свистулькой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деревянными игрушками-каталками 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ИГРУШКА </a:t>
            </a:r>
          </a:p>
        </p:txBody>
      </p:sp>
      <p:pic>
        <p:nvPicPr>
          <p:cNvPr id="10242" name="Picture 2" descr="C:\Users\Natalia\Desktop\НАродное искусство\image_image_241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38" y="899423"/>
            <a:ext cx="4917762" cy="2774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 descr="C:\Users\Natalia\Desktop\НАродное искусство\1_28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26" y="3352323"/>
            <a:ext cx="3856638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5" name="Picture 5" descr="C:\Users\Natalia\Desktop\НАродное искусство\4ebd38e19ee53697f4e549e956c0395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6" y="3861621"/>
            <a:ext cx="5173152" cy="280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867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quarter" idx="1"/>
          </p:nvPr>
        </p:nvSpPr>
        <p:spPr>
          <a:xfrm>
            <a:off x="323527" y="365124"/>
            <a:ext cx="5090247" cy="27714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куклой 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мотанкой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глиняной куклой,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куклой из ниток и другими, соответствующими возрасту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 descr="C:\Users\Natalia\Desktop\НАродное искусство\7e8298e84732c53612ffd5d1edfd88f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3782"/>
          <a:stretch/>
        </p:blipFill>
        <p:spPr bwMode="auto">
          <a:xfrm>
            <a:off x="5631795" y="2876130"/>
            <a:ext cx="3188677" cy="36524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6" name="Picture 2" descr="https://i.pinimg.com/originals/c0/e9/97/c0e997a4f84125c7dcb328b6b76f36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4"/>
          <a:stretch/>
        </p:blipFill>
        <p:spPr bwMode="auto">
          <a:xfrm>
            <a:off x="323527" y="2876130"/>
            <a:ext cx="4984739" cy="3477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68" name="Picture 4" descr="C:\Users\Natalia\Desktop\НАродное искусство\bddb925d252762565cb9c85595fc2a2a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r="10500"/>
          <a:stretch/>
        </p:blipFill>
        <p:spPr bwMode="auto">
          <a:xfrm>
            <a:off x="5737303" y="365124"/>
            <a:ext cx="3083169" cy="2353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723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Natalia\Desktop\НАродное искусство\b81fb0088eed36e0a39a6374a336d7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6"/>
            <a:ext cx="9130939" cy="68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atalia\Desktop\Народное искусство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146784"/>
            <a:ext cx="8604448" cy="64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9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atalia\Desktop\Народное искусство\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4193" r="3428" b="11469"/>
          <a:stretch/>
        </p:blipFill>
        <p:spPr bwMode="auto">
          <a:xfrm>
            <a:off x="345562" y="764704"/>
            <a:ext cx="82971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talia\Desktop\НАродное искусство\Slide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76673"/>
            <a:ext cx="8352929" cy="610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0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atalia\Desktop\Народное искусство\29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144"/>
            <a:ext cx="2698967" cy="289783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lia\Desktop\Народное искусство\87430742_large_1391_msg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7313"/>
            <a:ext cx="3535288" cy="261566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talia\Desktop\Народное искусство\il_fullxfull.1816499055_lb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1" y="3429000"/>
            <a:ext cx="2880320" cy="320824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talia\Desktop\Народное искусство\39f6a438baa222d8f42546be635c9df3--carv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72" y="4021640"/>
            <a:ext cx="4104456" cy="23410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talia\Desktop\Народное искусство\79adf20f625913c8d8b358829f1ac9e3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-8839" r="21460" b="2888"/>
          <a:stretch/>
        </p:blipFill>
        <p:spPr bwMode="auto">
          <a:xfrm>
            <a:off x="2843808" y="1764060"/>
            <a:ext cx="2754676" cy="283997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4861" y="22756"/>
            <a:ext cx="562724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БОГОРОДСКАЯ ИГРУШКА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alia\Desktop\Народное искусство\u_631489b532623f805da46f9407a3a2d7_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/>
          <a:stretch/>
        </p:blipFill>
        <p:spPr bwMode="auto">
          <a:xfrm>
            <a:off x="31417" y="394240"/>
            <a:ext cx="9041343" cy="60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atalia\Desktop\Народное искусство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4" y="297033"/>
            <a:ext cx="8351912" cy="62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самым тонким оттенкам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природы,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самым сочным краскам земли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Прикоснулись руки народа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секрет волшебства нашли.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красоты родных просторов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Чудеса мастеров таят.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светлой музыке русских узоров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Расцветает народный талант!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atalia\Desktop\Народное искусство\416ac1178757337919672267d0139936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47278" r="14639" b="4468"/>
          <a:stretch/>
        </p:blipFill>
        <p:spPr bwMode="auto">
          <a:xfrm>
            <a:off x="4860032" y="1772816"/>
            <a:ext cx="4125499" cy="4088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 r="48643"/>
          <a:stretch/>
        </p:blipFill>
        <p:spPr bwMode="auto">
          <a:xfrm>
            <a:off x="284627" y="836712"/>
            <a:ext cx="4333426" cy="4039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48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>
            <a:spLocks noGrp="1"/>
          </p:cNvSpPr>
          <p:nvPr>
            <p:ph sz="quarter" idx="1"/>
          </p:nvPr>
        </p:nvSpPr>
        <p:spPr>
          <a:xfrm>
            <a:off x="427132" y="692696"/>
            <a:ext cx="5090247" cy="2771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08104" y="692696"/>
            <a:ext cx="3024336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СЕМЕЙНЫЙ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576" y="3068960"/>
            <a:ext cx="5090247" cy="27714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47699" y="1683255"/>
            <a:ext cx="4392488" cy="27714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рассказы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Колыбельные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Свадебные песни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Причитания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0" y="1683256"/>
            <a:ext cx="5090247" cy="277140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праздники (колядки, Масленица)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Весенние праздники  (веснянки)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Летние праздники (Троица, Иван Купала)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Осенние праздники 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жнивные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песни)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ia\Desktop\Народное искусство\0598b912-2fea-5654-9819-820693d34e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2" y="388209"/>
            <a:ext cx="8108776" cy="60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Natalia\Desktop\НАродное искусство\f768ac54d4341494b42118096bf0ec3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Natalia\Desktop\Народное искусство\156167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t="8422" r="8963" b="20052"/>
          <a:stretch/>
        </p:blipFill>
        <p:spPr bwMode="auto">
          <a:xfrm>
            <a:off x="395536" y="332656"/>
            <a:ext cx="8280920" cy="62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2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360" y="620688"/>
            <a:ext cx="8435280" cy="518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искусство изначально связано  с трудовой деятельностью человека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Natalia\Desktop\Народное искусство\8b6e6032-c91e-59bf-af1d-7541c1ae0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776864" cy="50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9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360" y="116632"/>
            <a:ext cx="8435280" cy="518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искусство составляет единую художественную культуру, т.е. результат коллективного народного творчества на всем протяжении истории народа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Natalia\Desktop\НАродное искусство\og_og_1644915138242751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329303" cy="43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alia\Desktop\НАродное искусство\kudele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3"/>
            <a:ext cx="832930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4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360" y="332656"/>
            <a:ext cx="8435280" cy="518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искусство развивалось на основе традиции и преемственности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lia\Desktop\НАродное искусство\i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13455" r="9775" b="9528"/>
          <a:stretch/>
        </p:blipFill>
        <p:spPr bwMode="auto">
          <a:xfrm>
            <a:off x="323528" y="3284984"/>
            <a:ext cx="5276158" cy="338437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talia\Desktop\НАродное искусство\i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6331" r="10705" b="14998"/>
          <a:stretch/>
        </p:blipFill>
        <p:spPr bwMode="auto">
          <a:xfrm>
            <a:off x="4023399" y="1430408"/>
            <a:ext cx="5013098" cy="35467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5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360" y="404664"/>
            <a:ext cx="8435280" cy="518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народного искусства лежит декоративно-прикладное искусство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talia\Desktop\НАродное искусство\IMG_42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"/>
          <a:stretch/>
        </p:blipFill>
        <p:spPr bwMode="auto">
          <a:xfrm>
            <a:off x="827584" y="1556792"/>
            <a:ext cx="7272808" cy="49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5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atalia\Desktop\НАродное искусство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" y="724775"/>
            <a:ext cx="7868374" cy="54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7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35390_2-p-fon-v-russkom-narodnom-stile-dlya-prezen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talia\Desktop\НАродное искусство\d8d0be588749b7d7f36580634ceecb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334"/>
            <a:ext cx="2664296" cy="3962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Natalia\Desktop\НАродное искусство\image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76433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Natalia\Desktop\НАродное искусство\komarova_t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73" y="2060848"/>
            <a:ext cx="3016229" cy="35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580" y="4669704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А.П. Усова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5183632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Н.П. </a:t>
            </a:r>
            <a:r>
              <a:rPr lang="ru-RU" dirty="0" err="1"/>
              <a:t>Сакулина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5733256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Т.С. Комарова </a:t>
            </a:r>
          </a:p>
        </p:txBody>
      </p:sp>
    </p:spTree>
    <p:extLst>
      <p:ext uri="{BB962C8B-B14F-4D97-AF65-F5344CB8AC3E}">
        <p14:creationId xmlns:p14="http://schemas.microsoft.com/office/powerpoint/2010/main" val="264787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kartinkin.net/uploads/posts/2021-01/1611252556_1-p-foni-s-russkimi-narodnimi-ornamentami-dly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" y="0"/>
            <a:ext cx="9127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47-arz.nnov.prosadiki.ru/media/2018/07/26/1225933752/image_image_80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3455"/>
            <a:ext cx="6083041" cy="405734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uda-spb.ru/uploads/82f1f81a2b8614f02f007fe2112f0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9" y="116631"/>
            <a:ext cx="4918064" cy="348362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907</TotalTime>
  <Words>161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ПРИОБЩЕНИЕ  К  НАРОДНОМУ ИСКУССТВУ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НАРОДНАЯ ИГРУШКА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 К  НАРОДНОМУ ИСКУССТВУ </dc:title>
  <dc:creator>Natalia</dc:creator>
  <cp:lastModifiedBy>Natalia</cp:lastModifiedBy>
  <cp:revision>47</cp:revision>
  <dcterms:created xsi:type="dcterms:W3CDTF">2023-01-10T16:16:36Z</dcterms:created>
  <dcterms:modified xsi:type="dcterms:W3CDTF">2023-02-01T08:12:07Z</dcterms:modified>
</cp:coreProperties>
</file>