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8" r:id="rId3"/>
    <p:sldId id="257" r:id="rId4"/>
    <p:sldId id="259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E0F8B-AAE2-4028-961F-9DDA56089D99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05175-8519-4B4C-A6AA-A8A0813A39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05175-8519-4B4C-A6AA-A8A0813A395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84421341173944538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d/Cw6yXmnbgMmBp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rsmw5grj2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493529646008977678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3tY9r1q4N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08" y="0"/>
            <a:ext cx="9164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Живет великая Россия – страна с особенной судьбой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309320"/>
            <a:ext cx="570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3"/>
              </a:rPr>
              <a:t>https://yandex.ru/video/preview/18442134117394453880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75656" y="2606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Исторические события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96752"/>
            <a:ext cx="8496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12 июня 1990 года </a:t>
            </a:r>
            <a:r>
              <a:rPr lang="ru-RU" sz="2000" dirty="0" smtClean="0">
                <a:solidFill>
                  <a:srgbClr val="002060"/>
                </a:solidFill>
              </a:rPr>
              <a:t>- первый Съезд народных </a:t>
            </a:r>
            <a:r>
              <a:rPr lang="ru-RU" sz="2000" dirty="0" smtClean="0">
                <a:solidFill>
                  <a:srgbClr val="002060"/>
                </a:solidFill>
              </a:rPr>
              <a:t>депутатов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РСФСР принял Декларацию о государственном суверенитете России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 которой было провозглашено главенство Конституции России и ее законов.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12 июня 1991 года </a:t>
            </a:r>
            <a:r>
              <a:rPr lang="ru-RU" sz="2000" dirty="0" smtClean="0">
                <a:solidFill>
                  <a:srgbClr val="002060"/>
                </a:solidFill>
              </a:rPr>
              <a:t>прошли первые демократические выборы президента РФ,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на</a:t>
            </a:r>
            <a:r>
              <a:rPr lang="ru-RU" sz="2000" dirty="0" smtClean="0">
                <a:solidFill>
                  <a:srgbClr val="002060"/>
                </a:solidFill>
              </a:rPr>
              <a:t> которых главой страны подавляющим большинством голосов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был </a:t>
            </a:r>
            <a:r>
              <a:rPr lang="ru-RU" sz="2000" dirty="0" smtClean="0">
                <a:solidFill>
                  <a:srgbClr val="002060"/>
                </a:solidFill>
              </a:rPr>
              <a:t>выбран Борис Ельцин.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1994 году </a:t>
            </a:r>
            <a:r>
              <a:rPr lang="ru-RU" sz="2000" dirty="0" smtClean="0">
                <a:solidFill>
                  <a:srgbClr val="002060"/>
                </a:solidFill>
              </a:rPr>
              <a:t>глава страны Б. Ельцин подписал указ об учреждении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нового </a:t>
            </a:r>
            <a:r>
              <a:rPr lang="ru-RU" sz="2000" dirty="0" smtClean="0">
                <a:solidFill>
                  <a:srgbClr val="002060"/>
                </a:solidFill>
              </a:rPr>
              <a:t>государственного праздника — Дня принятия </a:t>
            </a:r>
            <a:r>
              <a:rPr lang="ru-RU" sz="2000" dirty="0" smtClean="0">
                <a:solidFill>
                  <a:srgbClr val="002060"/>
                </a:solidFill>
              </a:rPr>
              <a:t>Декларации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о государственном суверенитете России. </a:t>
            </a:r>
            <a:r>
              <a:rPr lang="ru-RU" sz="2000" b="1" dirty="0" smtClean="0">
                <a:solidFill>
                  <a:srgbClr val="002060"/>
                </a:solidFill>
              </a:rPr>
              <a:t>12 июня </a:t>
            </a:r>
            <a:r>
              <a:rPr lang="ru-RU" sz="2000" dirty="0" smtClean="0">
                <a:solidFill>
                  <a:srgbClr val="002060"/>
                </a:solidFill>
              </a:rPr>
              <a:t>стали называть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smtClean="0">
                <a:solidFill>
                  <a:srgbClr val="002060"/>
                </a:solidFill>
              </a:rPr>
              <a:t>Днём независимости России»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 2002 года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празднику дали другое название — День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105" y="0"/>
            <a:ext cx="9172105" cy="684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6211669"/>
            <a:ext cx="453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4"/>
              </a:rPr>
              <a:t>https://disk.yandex.ru/d/Cw6yXmnbgMmBpA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71600" y="1700808"/>
            <a:ext cx="779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</a:rPr>
              <a:t>ВИКТОРИНА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84984"/>
            <a:ext cx="495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hlinkClick r:id="rId3"/>
              </a:rPr>
              <a:t>https://learningapps.org/display?v=prsmw5grj22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221088"/>
            <a:ext cx="7279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Проверьте себя, много ли вы знаете о России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63688" y="5661248"/>
            <a:ext cx="559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3"/>
              </a:rPr>
              <a:t>https://yandex.ru/video/preview/4935296460089776783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" y="0"/>
            <a:ext cx="91375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3" y="2276872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влияет на дни и события,</a:t>
            </a:r>
            <a:br>
              <a:rPr lang="ru-RU" dirty="0" smtClean="0"/>
            </a:br>
            <a:r>
              <a:rPr lang="ru-RU" dirty="0" smtClean="0"/>
              <a:t>Давит, диктует форматы и стили,</a:t>
            </a:r>
            <a:br>
              <a:rPr lang="ru-RU" dirty="0" smtClean="0"/>
            </a:br>
            <a:r>
              <a:rPr lang="ru-RU" dirty="0" smtClean="0"/>
              <a:t>Мы на пороге большого открытия</a:t>
            </a:r>
            <a:br>
              <a:rPr lang="ru-RU" dirty="0" smtClean="0"/>
            </a:br>
            <a:r>
              <a:rPr lang="ru-RU" dirty="0" smtClean="0"/>
              <a:t>Сильной, свободной, богатой России.</a:t>
            </a:r>
            <a:br>
              <a:rPr lang="ru-RU" dirty="0" smtClean="0"/>
            </a:br>
            <a:r>
              <a:rPr lang="ru-RU" dirty="0" smtClean="0"/>
              <a:t>Время менять обещанья строптивые,</a:t>
            </a:r>
            <a:br>
              <a:rPr lang="ru-RU" dirty="0" smtClean="0"/>
            </a:br>
            <a:r>
              <a:rPr lang="ru-RU" dirty="0" smtClean="0"/>
              <a:t>Но это сделано здесь и сейчас.</a:t>
            </a:r>
            <a:br>
              <a:rPr lang="ru-RU" dirty="0" smtClean="0"/>
            </a:br>
            <a:r>
              <a:rPr lang="ru-RU" dirty="0" smtClean="0"/>
              <a:t>Люди свободные, честолюбивые,</a:t>
            </a:r>
            <a:br>
              <a:rPr lang="ru-RU" dirty="0" smtClean="0"/>
            </a:br>
            <a:r>
              <a:rPr lang="ru-RU" dirty="0" smtClean="0"/>
              <a:t>Завтра России зависит от нас.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348880"/>
            <a:ext cx="43204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Кто, если не мы, сила поколения.</a:t>
            </a:r>
            <a:br>
              <a:rPr lang="ru-RU" dirty="0" smtClean="0"/>
            </a:br>
            <a:r>
              <a:rPr lang="ru-RU" dirty="0" smtClean="0"/>
              <a:t>Кто, если не мы, научное мышление,</a:t>
            </a:r>
            <a:br>
              <a:rPr lang="ru-RU" dirty="0" smtClean="0"/>
            </a:br>
            <a:r>
              <a:rPr lang="ru-RU" dirty="0" smtClean="0"/>
              <a:t>Кто, если не мы, прорыв десятилетия,</a:t>
            </a:r>
            <a:br>
              <a:rPr lang="ru-RU" dirty="0" smtClean="0"/>
            </a:br>
            <a:r>
              <a:rPr lang="ru-RU" dirty="0" smtClean="0"/>
              <a:t>Кто, если не мы, на годы, на столетия.</a:t>
            </a:r>
            <a:br>
              <a:rPr lang="ru-RU" dirty="0" smtClean="0"/>
            </a:br>
            <a:r>
              <a:rPr lang="ru-RU" dirty="0" smtClean="0"/>
              <a:t>Кто, если не мы, единая команда,</a:t>
            </a:r>
            <a:br>
              <a:rPr lang="ru-RU" dirty="0" smtClean="0"/>
            </a:br>
            <a:r>
              <a:rPr lang="ru-RU" dirty="0" smtClean="0"/>
              <a:t>Кто, если не мы, науки пропаганда,</a:t>
            </a:r>
            <a:br>
              <a:rPr lang="ru-RU" dirty="0" smtClean="0"/>
            </a:br>
            <a:r>
              <a:rPr lang="ru-RU" dirty="0" smtClean="0"/>
              <a:t>Кто, если не мы, заставит биться сильных,</a:t>
            </a:r>
            <a:br>
              <a:rPr lang="ru-RU" dirty="0" smtClean="0"/>
            </a:br>
            <a:r>
              <a:rPr lang="ru-RU" dirty="0" smtClean="0"/>
              <a:t>Кто, если не мы, свободная Россия!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589240"/>
            <a:ext cx="495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3"/>
              </a:rPr>
              <a:t>https://www.youtube.com/watch?v=e3tY9r1q4N0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9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03648" y="2492896"/>
            <a:ext cx="64481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Время делиться тем,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что запомнили и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 что впечатлило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94</Words>
  <Application>Microsoft Office PowerPoint</Application>
  <PresentationFormat>Экран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Живет великая Россия – страна с особенной судьбой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Живет великая Россия – страна с особенной судьбой</dc:title>
  <dc:creator>Наташа</dc:creator>
  <cp:lastModifiedBy>Наташа</cp:lastModifiedBy>
  <cp:revision>8</cp:revision>
  <dcterms:created xsi:type="dcterms:W3CDTF">2023-02-10T05:36:39Z</dcterms:created>
  <dcterms:modified xsi:type="dcterms:W3CDTF">2023-02-10T06:48:52Z</dcterms:modified>
</cp:coreProperties>
</file>