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5" r:id="rId18"/>
    <p:sldId id="264" r:id="rId19"/>
    <p:sldId id="265" r:id="rId20"/>
    <p:sldId id="27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ihi.ru/pics/2020/07/03/5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5437437"/>
          </a:xfrm>
          <a:prstGeom prst="rect">
            <a:avLst/>
          </a:prstGeom>
          <a:noFill/>
        </p:spPr>
      </p:pic>
      <p:pic>
        <p:nvPicPr>
          <p:cNvPr id="1028" name="Picture 4" descr="https://pix-feed.com/wp-content/uploads/2018/04/www.GetBg_.net_World___Russia_Church_on_the_Red_Square_in_Moscow_10394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98335"/>
            <a:ext cx="4643438" cy="290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mycdn.me/i?r=AzEPZsRbOZEKgBhR0XGMT1RkmXCP27Nn6DTAjB1jIQQKIa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3524242" cy="2643182"/>
          </a:xfrm>
          <a:prstGeom prst="rect">
            <a:avLst/>
          </a:prstGeom>
          <a:noFill/>
        </p:spPr>
      </p:pic>
      <p:pic>
        <p:nvPicPr>
          <p:cNvPr id="14340" name="Picture 4" descr="https://msk24city.ru/wp-content/uploads/2017/10/moscow-stol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0"/>
            <a:ext cx="4143404" cy="2698188"/>
          </a:xfrm>
          <a:prstGeom prst="rect">
            <a:avLst/>
          </a:prstGeom>
          <a:noFill/>
        </p:spPr>
      </p:pic>
      <p:pic>
        <p:nvPicPr>
          <p:cNvPr id="14342" name="Picture 6" descr="https://www.interesnie-fakty.ru/wp-content/uploads/2019/12/Sobor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480"/>
            <a:ext cx="3706117" cy="2857520"/>
          </a:xfrm>
          <a:prstGeom prst="rect">
            <a:avLst/>
          </a:prstGeom>
          <a:noFill/>
        </p:spPr>
      </p:pic>
      <p:pic>
        <p:nvPicPr>
          <p:cNvPr id="14344" name="Picture 8" descr="https://pbs.twimg.com/media/DnpOp7YW0AAu5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7" y="4000504"/>
            <a:ext cx="5079993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3.nat-geo.ru/images/2019/5/16/d3b28a537026478ea08540d3d5468c1c.max-12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98900" cy="2928934"/>
          </a:xfrm>
          <a:prstGeom prst="rect">
            <a:avLst/>
          </a:prstGeom>
          <a:noFill/>
        </p:spPr>
      </p:pic>
      <p:pic>
        <p:nvPicPr>
          <p:cNvPr id="15364" name="Picture 4" descr="https://www.grozny-inform.ru/LoadedImages/2018/11/06/Osen__v_Groznom_-137-_w1200_h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156" y="0"/>
            <a:ext cx="4496844" cy="3000396"/>
          </a:xfrm>
          <a:prstGeom prst="rect">
            <a:avLst/>
          </a:prstGeom>
          <a:noFill/>
        </p:spPr>
      </p:pic>
      <p:pic>
        <p:nvPicPr>
          <p:cNvPr id="15366" name="Picture 6" descr="https://img.tourister.ru/files/2/1/8/0/2/8/0/5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22619"/>
            <a:ext cx="6584344" cy="3835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hotocentra.ru/images/main69/692167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6120" cy="2928934"/>
          </a:xfrm>
          <a:prstGeom prst="rect">
            <a:avLst/>
          </a:prstGeom>
          <a:noFill/>
        </p:spPr>
      </p:pic>
      <p:pic>
        <p:nvPicPr>
          <p:cNvPr id="16388" name="Picture 4" descr="https://cs10.pikabu.ru/post_img/2019/02/26/6/og_og_1551171257252754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737" y="3000372"/>
            <a:ext cx="7371263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Слова-помощники: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ознакомиться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_________________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стихотворением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М.Ю. Лермонтова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«Горные вершины»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0.12344 0.364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get.wallhere.com/photo/trees-landscape-night-lake-reflection-sky-sunrise-evening-Milky-Way-atmosphere-dusk-Aurora-dawn-astronomical-object-97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02097" cy="3071810"/>
          </a:xfrm>
          <a:prstGeom prst="rect">
            <a:avLst/>
          </a:prstGeom>
          <a:noFill/>
        </p:spPr>
      </p:pic>
      <p:pic>
        <p:nvPicPr>
          <p:cNvPr id="17412" name="Picture 4" descr="https://get.wallhere.com/photo/landscape-hill-lake-nature-morning-mist-valley-mountain-pass-wilderness-Alps-plateau-ridge-cloud-mountain-weather-highland-loch-atmospheric-phenomenon-mountainous-landforms-landform-geographical-feature-mountain-range-fell-28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294" y="3071810"/>
            <a:ext cx="568070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2.goodfon.ru/wallpaper/nbig/0/ae/zakat-doroga-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925655" cy="3143248"/>
          </a:xfrm>
          <a:prstGeom prst="rect">
            <a:avLst/>
          </a:prstGeom>
          <a:noFill/>
        </p:spPr>
      </p:pic>
      <p:pic>
        <p:nvPicPr>
          <p:cNvPr id="19460" name="Picture 4" descr="https://get.pxhere.com/photo/landscape-tree-nature-forest-grass-mountain-plant-sky-sun-road-meadow-sunlight-morning-leaf-hill-flower-autumn-yellow-season-deciduous-woodland-habitat-ecosystem-golden-autumn-rural-area-biome-atmospheric-phenomenon-woody-plant-1171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003" y="3143248"/>
            <a:ext cx="5592997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571504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Тьма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отсутствие света,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темнота.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Долина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линейно вытянутая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рельефа с однообразным падением.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Образуется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результате текучей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смывая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берега.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Мгла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сумрак.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 выразительного чтения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715404" cy="478634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Правильное логическое ударение.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2.Соблюдены все паузы.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3.Правильно выбран темп.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4.Соблюдена интонация.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Безошибочное чтение.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929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/>
          <a:lstStyle/>
          <a:p>
            <a:pPr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Риза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облачение,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одежда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священника при богослужении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Утёс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высокая скала.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ic.pics.livejournal.com/stiv_berg/13318960/106065/10606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36881" cy="5929330"/>
          </a:xfrm>
          <a:prstGeom prst="rect">
            <a:avLst/>
          </a:prstGeom>
          <a:noFill/>
        </p:spPr>
      </p:pic>
      <p:pic>
        <p:nvPicPr>
          <p:cNvPr id="24582" name="Picture 6" descr="https://realnoevremya.ru/uploads/article/89/76/82e8e6d47fb07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595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оценки выразительного чтения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715404" cy="4786346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Правильное логическое ударение.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2.Соблюдены все паузы.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3.Правильно выбран темп.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4.Соблюдена интонация.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5. Безошибочное чтение.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e31/0002b9c8-f5def75f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4.infourok.ru/uploads/ex/123e/00133895-f3ea2ab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eurolux-rostov.ru/wp-content/uploads/2020/03/780c716d27f9b25a6d5064251538d1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prezentacii.info/wp-content/uploads/2015/11/0jJ3nA1q8PwWFJme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5067"/>
            <a:ext cx="9777423" cy="7333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214974" cy="687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Лермонтов - Крестовый перевал 1837–38 год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3748327"/>
          </a:xfrm>
          <a:prstGeom prst="rect">
            <a:avLst/>
          </a:prstGeom>
          <a:noFill/>
        </p:spPr>
      </p:pic>
      <p:pic>
        <p:nvPicPr>
          <p:cNvPr id="29700" name="Picture 4" descr="Лермонтов - Окрестности селения Караагач. масло. 1837-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64451"/>
            <a:ext cx="4429124" cy="389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ermontov Vospominanie o Kavkaze Oil 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1999" cy="3729599"/>
          </a:xfrm>
          <a:prstGeom prst="rect">
            <a:avLst/>
          </a:prstGeom>
          <a:noFill/>
        </p:spPr>
      </p:pic>
      <p:pic>
        <p:nvPicPr>
          <p:cNvPr id="30724" name="Picture 4" descr="Лермонтов - Нападение. Сцена из кавказской жизни. масло. 1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2865" y="3071811"/>
            <a:ext cx="4621135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0"/>
            <a:ext cx="5198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101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Критерии оценки выразительного чтения</vt:lpstr>
      <vt:lpstr>Слайд 18</vt:lpstr>
      <vt:lpstr>Слайд 19</vt:lpstr>
      <vt:lpstr>Критерии оценки выразительного чтения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2020-11-15T16:39:30Z</dcterms:created>
  <dcterms:modified xsi:type="dcterms:W3CDTF">2020-11-16T00:15:54Z</dcterms:modified>
</cp:coreProperties>
</file>