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2" r:id="rId1"/>
  </p:sldMasterIdLst>
  <p:sldIdLst>
    <p:sldId id="26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BF7-2D26-4A3D-89F3-1720CF3F0584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F8516CAB-F057-43CC-9C3B-64E11B0E4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97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BF7-2D26-4A3D-89F3-1720CF3F0584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6CAB-F057-43CC-9C3B-64E11B0E4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47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BF7-2D26-4A3D-89F3-1720CF3F0584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6CAB-F057-43CC-9C3B-64E11B0E4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81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BF7-2D26-4A3D-89F3-1720CF3F0584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6CAB-F057-43CC-9C3B-64E11B0E4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37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B8D2BF7-2D26-4A3D-89F3-1720CF3F0584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F8516CAB-F057-43CC-9C3B-64E11B0E4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01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BF7-2D26-4A3D-89F3-1720CF3F0584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6CAB-F057-43CC-9C3B-64E11B0E4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193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BF7-2D26-4A3D-89F3-1720CF3F0584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6CAB-F057-43CC-9C3B-64E11B0E4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560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BF7-2D26-4A3D-89F3-1720CF3F0584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6CAB-F057-43CC-9C3B-64E11B0E4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535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BF7-2D26-4A3D-89F3-1720CF3F0584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6CAB-F057-43CC-9C3B-64E11B0E4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0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BF7-2D26-4A3D-89F3-1720CF3F0584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6CAB-F057-43CC-9C3B-64E11B0E4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8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D2BF7-2D26-4A3D-89F3-1720CF3F0584}" type="datetimeFigureOut">
              <a:rPr lang="ru-RU" smtClean="0"/>
              <a:t>19.11.2023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6CAB-F057-43CC-9C3B-64E11B0E4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51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B8D2BF7-2D26-4A3D-89F3-1720CF3F0584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F8516CAB-F057-43CC-9C3B-64E11B0E45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38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33E988-2856-43BC-968D-2D60BDDF6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784" y="0"/>
            <a:ext cx="12315568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449B1D-6A06-8B90-6695-7231B5CDE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849" y="1930701"/>
            <a:ext cx="11528854" cy="277722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400" b="1" dirty="0">
                <a:solidFill>
                  <a:srgbClr val="FF0000"/>
                </a:solidFill>
              </a:rPr>
              <a:t>К</a:t>
            </a: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расная книга Архангельской области</a:t>
            </a:r>
            <a:r>
              <a:rPr lang="ru-RU" sz="5400" b="1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3D4318-C13A-FB0D-B9F1-28172AD93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3362" y="4485503"/>
            <a:ext cx="9144000" cy="1705232"/>
          </a:xfrm>
        </p:spPr>
        <p:txBody>
          <a:bodyPr>
            <a:normAutofit/>
          </a:bodyPr>
          <a:lstStyle/>
          <a:p>
            <a:endParaRPr lang="en-US" dirty="0"/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Педагог: Кузнецова Екатерина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DE369C-FCB8-4781-BEA0-69383E7C25DE}"/>
              </a:ext>
            </a:extLst>
          </p:cNvPr>
          <p:cNvSpPr/>
          <p:nvPr/>
        </p:nvSpPr>
        <p:spPr>
          <a:xfrm>
            <a:off x="1923536" y="395416"/>
            <a:ext cx="8690918" cy="8649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городского округа «Город Архангельск» Детский сад №127 «Почемучка»</a:t>
            </a:r>
          </a:p>
        </p:txBody>
      </p:sp>
    </p:spTree>
    <p:extLst>
      <p:ext uri="{BB962C8B-B14F-4D97-AF65-F5344CB8AC3E}">
        <p14:creationId xmlns:p14="http://schemas.microsoft.com/office/powerpoint/2010/main" val="1971486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F0105E-0626-4C3D-8BEC-BA981A8E2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433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414991-E206-F0C6-BCDB-26BFD4A6F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55" y="192220"/>
            <a:ext cx="4779645" cy="647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0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5" y="413657"/>
            <a:ext cx="11016343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30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" y="571499"/>
            <a:ext cx="11016343" cy="60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53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478971"/>
            <a:ext cx="11386457" cy="596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79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604837"/>
            <a:ext cx="11277600" cy="597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17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5" y="370114"/>
            <a:ext cx="10885714" cy="598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86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78" y="370114"/>
            <a:ext cx="11489843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65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370114"/>
            <a:ext cx="10907486" cy="611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928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57</TotalTime>
  <Words>29</Words>
  <Application>Microsoft Office PowerPoint</Application>
  <PresentationFormat>Широкоэкранный</PresentationFormat>
  <Paragraphs>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Cambria</vt:lpstr>
      <vt:lpstr>Rockwell</vt:lpstr>
      <vt:lpstr>Rockwell Condensed</vt:lpstr>
      <vt:lpstr>Times New Roman</vt:lpstr>
      <vt:lpstr>Wingdings</vt:lpstr>
      <vt:lpstr>Дерево</vt:lpstr>
      <vt:lpstr>«Красная книга Архангельской области»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Родители</cp:lastModifiedBy>
  <cp:revision>6</cp:revision>
  <dcterms:created xsi:type="dcterms:W3CDTF">2023-01-25T15:40:30Z</dcterms:created>
  <dcterms:modified xsi:type="dcterms:W3CDTF">2023-11-19T09:57:39Z</dcterms:modified>
</cp:coreProperties>
</file>