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65" r:id="rId4"/>
    <p:sldId id="267" r:id="rId5"/>
    <p:sldId id="268" r:id="rId6"/>
    <p:sldId id="259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EC309D-0CB5-43A3-A5AF-FA7314EA98D0}">
          <p14:sldIdLst>
            <p14:sldId id="264"/>
            <p14:sldId id="263"/>
            <p14:sldId id="265"/>
            <p14:sldId id="267"/>
            <p14:sldId id="268"/>
            <p14:sldId id="259"/>
            <p14:sldId id="270"/>
            <p14:sldId id="271"/>
          </p14:sldIdLst>
        </p14:section>
        <p14:section name="Раздел без заголовка" id="{46C27732-25D5-448B-915C-CDE796E2E38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9F07-4F45-46B9-8EB7-6879259F2F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64B3-6804-4961-9D48-F108F813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3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664B3-6804-4961-9D48-F108F81332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3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664B3-6804-4961-9D48-F108F81332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3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3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0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2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0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7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39E5-4DE9-420B-A068-A2A024DB9BC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686C-D79A-40A1-A6BA-3F4F6573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для жизни: энергосбережение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knigaelektrika.ru/wp-content/uploads/2020/01/klassy-potreblen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24644"/>
            <a:ext cx="647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амятка по экономии электроэнергии в квартир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944144"/>
            <a:ext cx="6000749" cy="191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hozjajkainfo.ru/wp-content/uploads/2019/01/Kak-e%60konomit-e%60lektroe%60nergiyu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44"/>
            <a:ext cx="6191250" cy="55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какие цели расходуется электроэнергия дома?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151" y="1068778"/>
            <a:ext cx="9844643" cy="55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потребления энергии по электросчетчику</a:t>
            </a:r>
          </a:p>
        </p:txBody>
      </p:sp>
      <p:pic>
        <p:nvPicPr>
          <p:cNvPr id="2050" name="Picture 2" descr="https://knigaelektrika.ru/wp-content/uploads/2020/01/schetchi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1" y="1690688"/>
            <a:ext cx="9179625" cy="47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fontAlgn="base">
              <a:buFont typeface="+mj-lt"/>
              <a:buAutoNum type="arabicPeriod"/>
            </a:pPr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Выключите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все, что работает от электричества.</a:t>
            </a:r>
          </a:p>
          <a:p>
            <a:pPr fontAlgn="base">
              <a:buFont typeface="+mj-lt"/>
              <a:buAutoNum type="arabicPeriod"/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Зафиксируйте показания.</a:t>
            </a:r>
          </a:p>
          <a:p>
            <a:pPr fontAlgn="base">
              <a:buFont typeface="+mj-lt"/>
              <a:buAutoNum type="arabicPeriod"/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в сеть нужный прибор на 1 час.</a:t>
            </a:r>
          </a:p>
          <a:p>
            <a:pPr fontAlgn="base">
              <a:buFont typeface="+mj-lt"/>
              <a:buAutoNum type="arabicPeriod"/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Отключите его, от полученных цифр отнимите предыдущие показания.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число и будет показателем потребления электричества отдельным устройством.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6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nfoelectrik.ru/wp-content/uploads/2016/05/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515600" cy="62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080610"/>
              </p:ext>
            </p:extLst>
          </p:nvPr>
        </p:nvGraphicFramePr>
        <p:xfrm>
          <a:off x="836897" y="296886"/>
          <a:ext cx="10741544" cy="6561114"/>
        </p:xfrm>
        <a:graphic>
          <a:graphicData uri="http://schemas.openxmlformats.org/drawingml/2006/table">
            <a:tbl>
              <a:tblPr firstRow="1" firstCol="1" bandRow="1"/>
              <a:tblGrid>
                <a:gridCol w="3948858"/>
                <a:gridCol w="3503222"/>
                <a:gridCol w="3289464"/>
              </a:tblGrid>
              <a:tr h="4142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Устройство</a:t>
                      </a:r>
                      <a:endParaRPr lang="ru-RU" sz="2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Устаревшие модели</a:t>
                      </a:r>
                      <a:endParaRPr lang="ru-RU" sz="2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Новейшие модели</a:t>
                      </a:r>
                      <a:endParaRPr lang="ru-RU" sz="2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2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2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Персональный компьютер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3-5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Ноутбук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Лазерный принтер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4-5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Телевизор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0,1-0,3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Приемник спутниковой антенны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0,5-1,0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Музыкальный центр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6-8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0,5-1,0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База беспроводного телефона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0,5-1,5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Мобильный телефон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0,5-1,5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Электроплита с таймером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2-4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СВЧ-печь с таймером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Кофемашина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Стиральная машина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7-10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3-5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Кондиционер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3-5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3-5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3974" marR="63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 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диаграммы, фото и таблицы, используемые при подготовке презентации к уроку,  находятся в открытом доступе в Интернете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03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118</Words>
  <Application>Microsoft Office PowerPoint</Application>
  <PresentationFormat>Широкоэкранный</PresentationFormat>
  <Paragraphs>56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Физика для жизни: энергосбережение</vt:lpstr>
      <vt:lpstr>Презентация PowerPoint</vt:lpstr>
      <vt:lpstr>На какие цели расходуется электроэнергия дома? </vt:lpstr>
      <vt:lpstr>Определение потребления энергии по электросчетчику</vt:lpstr>
      <vt:lpstr>Презентация PowerPoint</vt:lpstr>
      <vt:lpstr>Презентация PowerPoint</vt:lpstr>
      <vt:lpstr>Презентация PowerPoint</vt:lpstr>
      <vt:lpstr>Интернет-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Evgesha</dc:creator>
  <cp:lastModifiedBy>Evgesha</cp:lastModifiedBy>
  <cp:revision>24</cp:revision>
  <dcterms:created xsi:type="dcterms:W3CDTF">2023-04-21T14:41:53Z</dcterms:created>
  <dcterms:modified xsi:type="dcterms:W3CDTF">2023-05-29T07:08:57Z</dcterms:modified>
</cp:coreProperties>
</file>