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2" r:id="rId30"/>
    <p:sldId id="284" r:id="rId31"/>
    <p:sldId id="286" r:id="rId32"/>
    <p:sldId id="285" r:id="rId33"/>
    <p:sldId id="291" r:id="rId34"/>
    <p:sldId id="287" r:id="rId35"/>
    <p:sldId id="289" r:id="rId36"/>
    <p:sldId id="288" r:id="rId37"/>
    <p:sldId id="290" r:id="rId38"/>
    <p:sldId id="293" r:id="rId39"/>
    <p:sldId id="29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" d="100"/>
          <a:sy n="13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anya Zzz\Desktop\Занятие\картинки\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02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384"/>
            <a:ext cx="9144000" cy="6858000"/>
          </a:xfrm>
        </p:spPr>
      </p:pic>
      <p:pic>
        <p:nvPicPr>
          <p:cNvPr id="5" name="Звуки для видео при переходе - Волшебство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4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90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6480720"/>
          </a:xfrm>
        </p:spPr>
      </p:pic>
    </p:spTree>
    <p:extLst>
      <p:ext uri="{BB962C8B-B14F-4D97-AF65-F5344CB8AC3E}">
        <p14:creationId xmlns:p14="http://schemas.microsoft.com/office/powerpoint/2010/main" val="15598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4976" cy="6264696"/>
          </a:xfrm>
        </p:spPr>
      </p:pic>
    </p:spTree>
    <p:extLst>
      <p:ext uri="{BB962C8B-B14F-4D97-AF65-F5344CB8AC3E}">
        <p14:creationId xmlns:p14="http://schemas.microsoft.com/office/powerpoint/2010/main" val="14671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71" y="1600200"/>
            <a:ext cx="5638658" cy="4525963"/>
          </a:xfrm>
        </p:spPr>
      </p:pic>
    </p:spTree>
    <p:extLst>
      <p:ext uri="{BB962C8B-B14F-4D97-AF65-F5344CB8AC3E}">
        <p14:creationId xmlns:p14="http://schemas.microsoft.com/office/powerpoint/2010/main" val="40162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8806"/>
            <a:ext cx="6408712" cy="6408712"/>
          </a:xfrm>
        </p:spPr>
      </p:pic>
    </p:spTree>
    <p:extLst>
      <p:ext uri="{BB962C8B-B14F-4D97-AF65-F5344CB8AC3E}">
        <p14:creationId xmlns:p14="http://schemas.microsoft.com/office/powerpoint/2010/main" val="23314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9429"/>
            <a:ext cx="6048672" cy="6484338"/>
          </a:xfrm>
        </p:spPr>
      </p:pic>
    </p:spTree>
    <p:extLst>
      <p:ext uri="{BB962C8B-B14F-4D97-AF65-F5344CB8AC3E}">
        <p14:creationId xmlns:p14="http://schemas.microsoft.com/office/powerpoint/2010/main" val="26714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8805"/>
            <a:ext cx="6480720" cy="6262563"/>
          </a:xfrm>
        </p:spPr>
      </p:pic>
    </p:spTree>
    <p:extLst>
      <p:ext uri="{BB962C8B-B14F-4D97-AF65-F5344CB8AC3E}">
        <p14:creationId xmlns:p14="http://schemas.microsoft.com/office/powerpoint/2010/main" val="4087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41433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1)  Вызов вацап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4563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000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2642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360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588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1337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70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39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174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4982"/>
          </a:xfrm>
        </p:spPr>
      </p:pic>
      <p:pic>
        <p:nvPicPr>
          <p:cNvPr id="5" name="Звуки для видео при переходе - Волшебство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7726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) 1 Фея музык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3448"/>
            <a:ext cx="9144000" cy="7461448"/>
          </a:xfrm>
        </p:spPr>
      </p:pic>
    </p:spTree>
    <p:extLst>
      <p:ext uri="{BB962C8B-B14F-4D97-AF65-F5344CB8AC3E}">
        <p14:creationId xmlns:p14="http://schemas.microsoft.com/office/powerpoint/2010/main" val="283574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648619"/>
            <a:ext cx="6191250" cy="4429125"/>
          </a:xfrm>
        </p:spPr>
      </p:pic>
      <p:pic>
        <p:nvPicPr>
          <p:cNvPr id="5" name="Звуки для видео при переходе - Волшебство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4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" y="-35418"/>
            <a:ext cx="9144000" cy="6893417"/>
          </a:xfrm>
        </p:spPr>
      </p:pic>
    </p:spTree>
    <p:extLst>
      <p:ext uri="{BB962C8B-B14F-4D97-AF65-F5344CB8AC3E}">
        <p14:creationId xmlns:p14="http://schemas.microsoft.com/office/powerpoint/2010/main" val="8154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696" cy="6858000"/>
          </a:xfrm>
        </p:spPr>
      </p:pic>
      <p:pic>
        <p:nvPicPr>
          <p:cNvPr id="6" name="Звуки для видео при переходе - Волшебство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"/>
            <a:ext cx="9144000" cy="6856486"/>
          </a:xfrm>
        </p:spPr>
      </p:pic>
    </p:spTree>
    <p:extLst>
      <p:ext uri="{BB962C8B-B14F-4D97-AF65-F5344CB8AC3E}">
        <p14:creationId xmlns:p14="http://schemas.microsoft.com/office/powerpoint/2010/main" val="14761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810544"/>
            <a:ext cx="6667500" cy="4105275"/>
          </a:xfrm>
        </p:spPr>
      </p:pic>
      <p:pic>
        <p:nvPicPr>
          <p:cNvPr id="5" name="Звуки Волшебства - Звуки Волшебств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3) 2 Фея музык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12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оявление нот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61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2828544" cy="3657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88841"/>
            <a:ext cx="439248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" y="-35418"/>
            <a:ext cx="9144000" cy="6893417"/>
          </a:xfrm>
        </p:spPr>
      </p:pic>
      <p:pic>
        <p:nvPicPr>
          <p:cNvPr id="5" name="Звуки Волшебства - Звуки Волшебств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12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anya Zzz\Desktop\Занятие\картинки\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3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anya Zzz\Desktop\Занятие\картинки\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" y="-35418"/>
            <a:ext cx="9144000" cy="6893417"/>
          </a:xfrm>
        </p:spPr>
      </p:pic>
      <p:pic>
        <p:nvPicPr>
          <p:cNvPr id="5" name="Звуки Волшебства - Звуки Волшебств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12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"/>
            <a:ext cx="9144000" cy="6856486"/>
          </a:xfrm>
        </p:spPr>
      </p:pic>
    </p:spTree>
    <p:extLst>
      <p:ext uri="{BB962C8B-B14F-4D97-AF65-F5344CB8AC3E}">
        <p14:creationId xmlns:p14="http://schemas.microsoft.com/office/powerpoint/2010/main" val="8551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Андрей\Композиторы\Картинки\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3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Звуки для видео при переходе - Волшебство (www.hotplayer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949280"/>
            <a:ext cx="1152128" cy="792088"/>
          </a:xfrm>
        </p:spPr>
      </p:pic>
      <p:pic>
        <p:nvPicPr>
          <p:cNvPr id="4098" name="Picture 2" descr="C:\Users\Sanya Zzz\Desktop\Занятие\картинки\pi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58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2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0</Words>
  <Application>Microsoft Office PowerPoint</Application>
  <PresentationFormat>Экран (4:3)</PresentationFormat>
  <Paragraphs>0</Paragraphs>
  <Slides>39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Sanya Zzz</dc:creator>
  <cp:lastModifiedBy>Sanya Zzz</cp:lastModifiedBy>
  <cp:revision>13</cp:revision>
  <dcterms:created xsi:type="dcterms:W3CDTF">2022-01-21T17:36:20Z</dcterms:created>
  <dcterms:modified xsi:type="dcterms:W3CDTF">2022-01-23T19:37:24Z</dcterms:modified>
</cp:coreProperties>
</file>