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0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E579D-A862-44F6-8FE2-CB35FC379396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02C07-A8B9-47A9-B3C1-D164A7330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52;&#1080;&#1088;%20&#1079;&#1074;&#1091;&#1082;&#1086;&#1074;\4.&#1079;&#1074;&#1091;&#1082;%20%20&#1083;&#1077;&#1089;&#1072;.mp3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C:\Users\&#1055;&#1086;&#1083;&#1100;&#1079;&#1086;&#1074;&#1072;&#1090;&#1077;&#1083;&#1100;\Desktop\&#1052;&#1080;&#1088;%20&#1079;&#1074;&#1091;&#1082;&#1086;&#1074;\6.%20&#1076;&#1077;&#1083;&#1100;&#1092;&#1080;&#1085;&#1099;.mp3" TargetMode="External"/><Relationship Id="rId1" Type="http://schemas.openxmlformats.org/officeDocument/2006/relationships/audio" Target="file:///C:\Users\&#1055;&#1086;&#1083;&#1100;&#1079;&#1086;&#1074;&#1072;&#1090;&#1077;&#1083;&#1100;\Desktop\&#1052;&#1080;&#1088;%20&#1079;&#1074;&#1091;&#1082;&#1086;&#1074;\5.%20&#1079;&#1074;&#1091;&#1082;%20&#1084;&#1086;&#1088;&#1103;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52;&#1080;&#1088;%20&#1079;&#1074;&#1091;&#1082;&#1086;&#1074;\1.%20&#1096;&#1091;&#1084;%20&#1075;&#1086;&#1088;&#1086;&#1076;&#1072;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52;&#1080;&#1088;%20&#1079;&#1074;&#1091;&#1082;&#1086;&#1074;\2.%20&#1079;&#1074;&#1091;&#1082;%20&#1087;&#1086;&#1077;&#1079;&#1076;&#1072;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52;&#1080;&#1088;%20&#1079;&#1074;&#1091;&#1082;&#1086;&#1074;\3.%20&#1079;&#1074;&#1091;&#1082;%20&#1076;&#1077;&#1088;&#1077;&#1074;&#1085;&#1080;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929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«Мир вокруг нас. Мир звуков»</a:t>
            </a:r>
            <a:endParaRPr lang="ru-RU" sz="4000" b="1" cap="none" spc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tihi.ru/pics/2020/11/24/7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712197" cy="506801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14546" y="285728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Четвертая остановка- Лес</a:t>
            </a:r>
            <a:endParaRPr lang="ru-RU" sz="2800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ogle Shape;132;p19" descr="https://drasler.ru/wp-content/uploads/2019/05/%D0%9B%D0%B5%D1%81-%D0%BD%D0%B0-%D0%BF%D1%80%D0%BE%D0%B7%D1%80%D0%B0%D1%87%D0%BD%D0%BE%D0%BC-%D1%84%D0%BE%D0%BD%D0%B5-%D0%BA%D0%B0%D1%80%D1%82%D0%B8%D0%BD%D0%BA%D0%B8-%D0%B4%D0%BB%D1%8F-%D0%B4%D0%B5%D1%82%D0%B5%D0%B9-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538" y="1214422"/>
            <a:ext cx="7215238" cy="5219688"/>
          </a:xfrm>
          <a:prstGeom prst="ellipse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4.звук 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357166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0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14546" y="285728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Пятая остановка – Море</a:t>
            </a:r>
            <a:endParaRPr lang="ru-RU" sz="2800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ogle Shape;134;p19" descr="https://i.pinimg.com/originals/8c/08/19/8c0819edda721f34511852830a0e64c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728" y="1000108"/>
            <a:ext cx="6643734" cy="5286388"/>
          </a:xfrm>
          <a:prstGeom prst="ellipse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5. звук мо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285728"/>
            <a:ext cx="795342" cy="795342"/>
          </a:xfrm>
          <a:prstGeom prst="rect">
            <a:avLst/>
          </a:prstGeom>
        </p:spPr>
      </p:pic>
      <p:pic>
        <p:nvPicPr>
          <p:cNvPr id="5" name="6. дельфин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929454" y="214290"/>
            <a:ext cx="723904" cy="723904"/>
          </a:xfrm>
          <a:prstGeom prst="rect">
            <a:avLst/>
          </a:prstGeom>
        </p:spPr>
      </p:pic>
      <p:pic>
        <p:nvPicPr>
          <p:cNvPr id="2050" name="Picture 2" descr="https://gas-kvas.com/uploads/posts/2023-01/1673476517_gas-kvas-com-p-delfin-detskii-risunok-2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428868"/>
            <a:ext cx="3421894" cy="3030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38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8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ihi.ru/pics/2020/11/24/7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32720"/>
            <a:ext cx="8572560" cy="563339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zhuravushka.edu.ru/_pu/11/13188426.jpg"/>
          <p:cNvPicPr>
            <a:picLocks noChangeAspect="1" noChangeArrowheads="1"/>
          </p:cNvPicPr>
          <p:nvPr/>
        </p:nvPicPr>
        <p:blipFill>
          <a:blip r:embed="rId2"/>
          <a:srcRect b="3521"/>
          <a:stretch>
            <a:fillRect/>
          </a:stretch>
        </p:blipFill>
        <p:spPr bwMode="auto">
          <a:xfrm>
            <a:off x="214282" y="285728"/>
            <a:ext cx="8662298" cy="578647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 descr="https://cf.ppt-online.org/files1/slide/4/4ibnOkUoP6dlZtJIeXjNzaY0G8W1fSgc2DRLyTq3C/slide-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6" y="357166"/>
            <a:ext cx="8215337" cy="62865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3;p17" descr="http://s017.radikal.ru/i412/1410/2c/04bd085af38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348" y="357166"/>
            <a:ext cx="7786742" cy="60722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1071538" y="214290"/>
            <a:ext cx="7186634" cy="98903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ru-RU"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Карта путешествия</a:t>
            </a:r>
            <a:endParaRPr/>
          </a:p>
        </p:txBody>
      </p:sp>
      <p:pic>
        <p:nvPicPr>
          <p:cNvPr id="129" name="Google Shape;129;p19" descr="https://i5.multilisting.su/system/photos/entity/253/168/627/medium/img.jpg?159254214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5720" y="4000504"/>
            <a:ext cx="2596079" cy="1752353"/>
          </a:xfrm>
          <a:prstGeom prst="ellipse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0" name="Google Shape;130;p19" descr="http://mpr.alania.gov.ru/sites/mpr/files/styles/news_extralarge/public/media/news/photos/2019-11/263390_0.jpg?itok=scvYi5o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9" descr="http://mpr.alania.gov.ru/sites/mpr/files/styles/news_extralarge/public/media/news/photos/2019-11/263390_0.jpg?itok=scvYi5o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9" descr="https://drasler.ru/wp-content/uploads/2019/05/%D0%9B%D0%B5%D1%81-%D0%BD%D0%B0-%D0%BF%D1%80%D0%BE%D0%B7%D1%80%D0%B0%D1%87%D0%BD%D0%BE%D0%BC-%D1%84%D0%BE%D0%BD%D0%B5-%D0%BA%D0%B0%D1%80%D1%82%D0%B8%D0%BD%D0%BA%D0%B8-%D0%B4%D0%BB%D1%8F-%D0%B4%D0%B5%D1%82%D0%B5%D0%B9-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3372" y="4500570"/>
            <a:ext cx="2578053" cy="1933540"/>
          </a:xfrm>
          <a:prstGeom prst="ellipse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19" descr="https://old-visual.rzd.ru/dbmm/images/56/12495/508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7554" y="2143116"/>
            <a:ext cx="2643206" cy="1833724"/>
          </a:xfrm>
          <a:prstGeom prst="ellipse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" name="Google Shape;134;p19" descr="https://i.pinimg.com/originals/8c/08/19/8c0819edda721f34511852830a0e64c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9388" y="1714488"/>
            <a:ext cx="2521313" cy="2143116"/>
          </a:xfrm>
          <a:prstGeom prst="ellipse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36" name="Google Shape;136;p19"/>
          <p:cNvCxnSpPr>
            <a:stCxn id="133" idx="1"/>
          </p:cNvCxnSpPr>
          <p:nvPr/>
        </p:nvCxnSpPr>
        <p:spPr>
          <a:xfrm rot="16200000" flipV="1">
            <a:off x="2881043" y="1548058"/>
            <a:ext cx="482856" cy="1244344"/>
          </a:xfrm>
          <a:prstGeom prst="curvedConnector2">
            <a:avLst/>
          </a:prstGeom>
          <a:noFill/>
          <a:ln w="254000" cap="flat" cmpd="tri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9"/>
          <p:cNvCxnSpPr>
            <a:stCxn id="133" idx="3"/>
          </p:cNvCxnSpPr>
          <p:nvPr/>
        </p:nvCxnSpPr>
        <p:spPr>
          <a:xfrm rot="5400000">
            <a:off x="2940648" y="3625139"/>
            <a:ext cx="720836" cy="887155"/>
          </a:xfrm>
          <a:prstGeom prst="curvedConnector2">
            <a:avLst/>
          </a:prstGeom>
          <a:noFill/>
          <a:ln w="254000" cap="flat" cmpd="tri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9"/>
          <p:cNvCxnSpPr/>
          <p:nvPr/>
        </p:nvCxnSpPr>
        <p:spPr>
          <a:xfrm rot="10800000">
            <a:off x="2500298" y="5715016"/>
            <a:ext cx="1714512" cy="357190"/>
          </a:xfrm>
          <a:prstGeom prst="curvedConnector3">
            <a:avLst>
              <a:gd name="adj1" fmla="val 50000"/>
            </a:avLst>
          </a:prstGeom>
          <a:noFill/>
          <a:ln w="254000" cap="flat" cmpd="tri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19"/>
          <p:cNvCxnSpPr/>
          <p:nvPr/>
        </p:nvCxnSpPr>
        <p:spPr>
          <a:xfrm rot="10800000" flipV="1">
            <a:off x="6786578" y="5572140"/>
            <a:ext cx="1776938" cy="285752"/>
          </a:xfrm>
          <a:prstGeom prst="curvedConnector3">
            <a:avLst>
              <a:gd name="adj1" fmla="val 50000"/>
            </a:avLst>
          </a:prstGeom>
          <a:noFill/>
          <a:ln w="254000" cap="flat" cmpd="tri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19"/>
          <p:cNvCxnSpPr/>
          <p:nvPr/>
        </p:nvCxnSpPr>
        <p:spPr>
          <a:xfrm rot="16200000" flipH="1">
            <a:off x="7500958" y="4357694"/>
            <a:ext cx="1500198" cy="785818"/>
          </a:xfrm>
          <a:prstGeom prst="curvedConnector3">
            <a:avLst>
              <a:gd name="adj1" fmla="val 50000"/>
            </a:avLst>
          </a:prstGeom>
          <a:noFill/>
          <a:ln w="254000" cap="flat" cmpd="tri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30" name="AutoShape 2" descr="https://w.forfun.com/fetch/d5/d5a016ca835ec45762f77bbbb083b04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Users\Пользователь\Desktop\d5a016ca835ec45762f77bbbb083b04e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500174"/>
            <a:ext cx="2757501" cy="1928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d5a016ca835ec45762f77bbbb083b04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7786742" cy="5446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14546" y="285728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normalizeH="0" baseline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станция-город</a:t>
            </a:r>
            <a:endParaRPr kumimoji="0" lang="ru-RU" sz="2800" b="1" i="0" strike="noStrike" normalizeH="0" baseline="0" dirty="0" smtClean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1. шум гор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357166"/>
            <a:ext cx="795342" cy="79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6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4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14546" y="285728"/>
            <a:ext cx="47863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 остановка – железная дорога</a:t>
            </a:r>
            <a:endParaRPr kumimoji="0" lang="ru-RU" sz="2800" b="1" i="0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ogle Shape;133;p19" descr="https://old-visual.rzd.ru/dbmm/images/56/12495/508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04" y="1571612"/>
            <a:ext cx="6143668" cy="4929222"/>
          </a:xfrm>
          <a:prstGeom prst="ellipse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2. звук поез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500042"/>
            <a:ext cx="723904" cy="72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4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14546" y="285728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Третья  остановка- Деревня</a:t>
            </a:r>
            <a:endParaRPr lang="ru-RU" sz="2800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Google Shape;129;p19" descr="https://i5.multilisting.su/system/photos/entity/253/168/627/medium/img.jpg?1592542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6" y="1071546"/>
            <a:ext cx="8286808" cy="5286412"/>
          </a:xfrm>
          <a:prstGeom prst="ellipse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3. звук дерев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285728"/>
            <a:ext cx="938218" cy="93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41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bel.cultreg.ru/uploads/f98641aea9b7e514c12bcb32efa237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191557" cy="614366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</Words>
  <PresentationFormat>Экран (4:3)</PresentationFormat>
  <Paragraphs>7</Paragraphs>
  <Slides>12</Slides>
  <Notes>2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</cp:revision>
  <dcterms:created xsi:type="dcterms:W3CDTF">2024-01-16T14:19:26Z</dcterms:created>
  <dcterms:modified xsi:type="dcterms:W3CDTF">2024-01-16T15:04:34Z</dcterms:modified>
</cp:coreProperties>
</file>