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4" r:id="rId5"/>
    <p:sldId id="263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B162F-01F7-41A0-AFA6-AC5E722D09CA}" type="datetimeFigureOut">
              <a:rPr lang="ru-RU" smtClean="0"/>
              <a:pPr/>
              <a:t>07.06.2023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504D2-A33D-4F45-B4B1-207B051B8D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B162F-01F7-41A0-AFA6-AC5E722D09CA}" type="datetimeFigureOut">
              <a:rPr lang="ru-RU" smtClean="0"/>
              <a:pPr/>
              <a:t>07.06.2023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504D2-A33D-4F45-B4B1-207B051B8D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B162F-01F7-41A0-AFA6-AC5E722D09CA}" type="datetimeFigureOut">
              <a:rPr lang="ru-RU" smtClean="0"/>
              <a:pPr/>
              <a:t>07.06.2023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504D2-A33D-4F45-B4B1-207B051B8D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B162F-01F7-41A0-AFA6-AC5E722D09CA}" type="datetimeFigureOut">
              <a:rPr lang="ru-RU" smtClean="0"/>
              <a:pPr/>
              <a:t>07.06.2023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504D2-A33D-4F45-B4B1-207B051B8D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B162F-01F7-41A0-AFA6-AC5E722D09CA}" type="datetimeFigureOut">
              <a:rPr lang="ru-RU" smtClean="0"/>
              <a:pPr/>
              <a:t>07.06.2023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504D2-A33D-4F45-B4B1-207B051B8D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B162F-01F7-41A0-AFA6-AC5E722D09CA}" type="datetimeFigureOut">
              <a:rPr lang="ru-RU" smtClean="0"/>
              <a:pPr/>
              <a:t>07.06.2023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504D2-A33D-4F45-B4B1-207B051B8D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B162F-01F7-41A0-AFA6-AC5E722D09CA}" type="datetimeFigureOut">
              <a:rPr lang="ru-RU" smtClean="0"/>
              <a:pPr/>
              <a:t>07.06.2023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504D2-A33D-4F45-B4B1-207B051B8D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B162F-01F7-41A0-AFA6-AC5E722D09CA}" type="datetimeFigureOut">
              <a:rPr lang="ru-RU" smtClean="0"/>
              <a:pPr/>
              <a:t>07.06.2023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504D2-A33D-4F45-B4B1-207B051B8D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B162F-01F7-41A0-AFA6-AC5E722D09CA}" type="datetimeFigureOut">
              <a:rPr lang="ru-RU" smtClean="0"/>
              <a:pPr/>
              <a:t>07.06.2023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504D2-A33D-4F45-B4B1-207B051B8D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B162F-01F7-41A0-AFA6-AC5E722D09CA}" type="datetimeFigureOut">
              <a:rPr lang="ru-RU" smtClean="0"/>
              <a:pPr/>
              <a:t>07.06.2023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504D2-A33D-4F45-B4B1-207B051B8D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B162F-01F7-41A0-AFA6-AC5E722D09CA}" type="datetimeFigureOut">
              <a:rPr lang="ru-RU" smtClean="0"/>
              <a:pPr/>
              <a:t>07.06.2023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504D2-A33D-4F45-B4B1-207B051B8D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9B162F-01F7-41A0-AFA6-AC5E722D09CA}" type="datetimeFigureOut">
              <a:rPr lang="ru-RU" smtClean="0"/>
              <a:pPr/>
              <a:t>07.06.2023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3504D2-A33D-4F45-B4B1-207B051B8D7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6.png"/><Relationship Id="rId7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412776"/>
            <a:ext cx="7772400" cy="3528392"/>
          </a:xfrm>
        </p:spPr>
        <p:txBody>
          <a:bodyPr>
            <a:norm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Зависимость силы тока от напряжения. Электрическое сопротивление. Закон Ома для участка цепи. Реостат.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043608" y="2492896"/>
            <a:ext cx="698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Сила тока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характеризует электрический ток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Напряжение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характеристика электрического поля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5536" y="3356993"/>
            <a:ext cx="309634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Эти величины зависят друг от друга т.е. </a:t>
            </a:r>
            <a:r>
              <a:rPr lang="ru-RU" sz="1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сила тока в проводнике прямо пропорциональна напряжению на концах </a:t>
            </a:r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проводника </a:t>
            </a:r>
            <a:endParaRPr lang="ru-RU" sz="1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4077072"/>
            <a:ext cx="493603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4365104"/>
            <a:ext cx="2223776" cy="1944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TextBox 8"/>
          <p:cNvSpPr txBox="1"/>
          <p:nvPr/>
        </p:nvSpPr>
        <p:spPr>
          <a:xfrm>
            <a:off x="4572000" y="3284984"/>
            <a:ext cx="41764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А если разделить напряжение на силу тока, то получим новую величину – </a:t>
            </a:r>
            <a:r>
              <a:rPr lang="ru-RU" sz="1600" i="1" u="sng" dirty="0" smtClean="0">
                <a:latin typeface="Times New Roman" pitchFamily="18" charset="0"/>
                <a:cs typeface="Times New Roman" pitchFamily="18" charset="0"/>
              </a:rPr>
              <a:t>электрическое сопротивление</a:t>
            </a:r>
            <a:endParaRPr lang="ru-RU" sz="1600" i="1" u="sng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28184" y="3933056"/>
            <a:ext cx="1002035" cy="8759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TextBox 10"/>
          <p:cNvSpPr txBox="1"/>
          <p:nvPr/>
        </p:nvSpPr>
        <p:spPr>
          <a:xfrm>
            <a:off x="4283968" y="4797152"/>
            <a:ext cx="468052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Электрическим сопротивлением </a:t>
            </a:r>
            <a:r>
              <a:rPr lang="en-US" sz="1600" i="1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называют свойство проводника которое описывается отношением напряжения, на концах проводника, к силе тока в проводнике .</a:t>
            </a:r>
            <a:endParaRPr lang="ru-RU" sz="1600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04248" y="5877272"/>
            <a:ext cx="1597720" cy="6739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" name="TextBox 13"/>
          <p:cNvSpPr txBox="1"/>
          <p:nvPr/>
        </p:nvSpPr>
        <p:spPr>
          <a:xfrm>
            <a:off x="4932040" y="6093296"/>
            <a:ext cx="18722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Единица измерения: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763688" y="692696"/>
            <a:ext cx="5105400" cy="166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1520" y="332656"/>
            <a:ext cx="7200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Сила тока и </a:t>
            </a:r>
            <a:r>
              <a:rPr lang="ru-RU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напряжение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прямопропорциональны</a:t>
            </a:r>
            <a:r>
              <a:rPr lang="ru-RU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ru-RU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u="sng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Сила тока и </a:t>
            </a:r>
            <a:r>
              <a:rPr lang="ru-RU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сопротивление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u="sng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обратнопропорциональны</a:t>
            </a:r>
            <a:endParaRPr lang="ru-RU" u="sng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36096" y="404664"/>
            <a:ext cx="493603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24128" y="1052736"/>
            <a:ext cx="664409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2627784" y="1772816"/>
            <a:ext cx="47525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Объединив эти два факта получим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15617" y="2204864"/>
            <a:ext cx="1296144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Прямоугольник 8"/>
          <p:cNvSpPr/>
          <p:nvPr/>
        </p:nvSpPr>
        <p:spPr>
          <a:xfrm>
            <a:off x="971600" y="2132856"/>
            <a:ext cx="7128792" cy="136815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2555776" y="2348880"/>
            <a:ext cx="57606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Закон Ома для однородного* участка цепи: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сила тока в участке цепи прямо пропорциональна напряжению на концах этого участка и обратно пропорциональна его сопротивлению.</a:t>
            </a:r>
            <a:endParaRPr lang="ru-RU" u="sng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444208" y="908720"/>
            <a:ext cx="1208162" cy="862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012160" y="0"/>
            <a:ext cx="957023" cy="83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923928" y="3645024"/>
            <a:ext cx="3871541" cy="24967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5" name="TextBox 14"/>
          <p:cNvSpPr txBox="1"/>
          <p:nvPr/>
        </p:nvSpPr>
        <p:spPr>
          <a:xfrm>
            <a:off x="971600" y="1772816"/>
            <a:ext cx="4968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ЗНАТЬ!!!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67544" y="3717032"/>
            <a:ext cx="1296143" cy="1128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" name="TextBox 17"/>
          <p:cNvSpPr txBox="1"/>
          <p:nvPr/>
        </p:nvSpPr>
        <p:spPr>
          <a:xfrm>
            <a:off x="395536" y="6309320"/>
            <a:ext cx="74888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* Однородный участок это участок не включающий источник тока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64705"/>
            <a:ext cx="8229600" cy="1440160"/>
          </a:xfrm>
        </p:spPr>
        <p:txBody>
          <a:bodyPr/>
          <a:lstStyle/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 показаниям приборов (см. рис. 70) определите сопротивление проводника АВ.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1772816"/>
            <a:ext cx="7560840" cy="4176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§ 42- 44 читать. Закон Ома выучить!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Упр. 29 ст. 126 № 1, 2, 4, 7.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</TotalTime>
  <Words>178</Words>
  <Application>Microsoft Office PowerPoint</Application>
  <PresentationFormat>Экран (4:3)</PresentationFormat>
  <Paragraphs>19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9" baseType="lpstr">
      <vt:lpstr>Arial</vt:lpstr>
      <vt:lpstr>Calibri</vt:lpstr>
      <vt:lpstr>Times New Roman</vt:lpstr>
      <vt:lpstr>Тема Office</vt:lpstr>
      <vt:lpstr>Зависимость силы тока от напряжения. Электрическое сопротивление. Закон Ома для участка цепи. Реостат.</vt:lpstr>
      <vt:lpstr>Презентация PowerPoint</vt:lpstr>
      <vt:lpstr>Презентация PowerPoint</vt:lpstr>
      <vt:lpstr>Презентация PowerPoint</vt:lpstr>
      <vt:lpstr>Домашнее задание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Зависимость силы тока от напряжения. Электрическое сопротивление. Закон Ома для участка цепи. Реостат.</dc:title>
  <dc:creator>Егор Французов</dc:creator>
  <cp:lastModifiedBy>teacher-kadet2</cp:lastModifiedBy>
  <cp:revision>21</cp:revision>
  <dcterms:created xsi:type="dcterms:W3CDTF">2022-01-30T17:09:30Z</dcterms:created>
  <dcterms:modified xsi:type="dcterms:W3CDTF">2023-06-07T07:25:36Z</dcterms:modified>
</cp:coreProperties>
</file>