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4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5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6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9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13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14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Override15.xml" ContentType="application/vnd.openxmlformats-officedocument.themeOverr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3" r:id="rId6"/>
    <p:sldId id="265" r:id="rId7"/>
    <p:sldId id="261" r:id="rId8"/>
    <p:sldId id="266" r:id="rId9"/>
    <p:sldId id="271" r:id="rId10"/>
    <p:sldId id="283" r:id="rId11"/>
    <p:sldId id="284" r:id="rId12"/>
    <p:sldId id="264" r:id="rId13"/>
    <p:sldId id="281" r:id="rId14"/>
    <p:sldId id="260" r:id="rId15"/>
    <p:sldId id="268" r:id="rId16"/>
    <p:sldId id="269" r:id="rId17"/>
    <p:sldId id="270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VM" initials="G" lastIdx="2" clrIdx="0">
    <p:extLst>
      <p:ext uri="{19B8F6BF-5375-455C-9EA6-DF929625EA0E}">
        <p15:presenceInfo xmlns:p15="http://schemas.microsoft.com/office/powerpoint/2012/main" userId="GV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07E"/>
    <a:srgbClr val="001374"/>
    <a:srgbClr val="012085"/>
    <a:srgbClr val="000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A57C77-301D-43E5-A953-CE2FDDDB34E0}" type="doc">
      <dgm:prSet loTypeId="urn:microsoft.com/office/officeart/2005/8/layout/hierarchy2" loCatId="hierarchy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1383614-FB10-403E-AAF0-9920FBB839E8}">
      <dgm:prSet phldrT="[Текст]" custT="1"/>
      <dgm:spPr>
        <a:scene3d>
          <a:camera prst="orthographicFront"/>
          <a:lightRig rig="chilly" dir="t"/>
        </a:scene3d>
        <a:sp3d prstMaterial="translucentPowder">
          <a:bevelT w="127000" h="25400" prst="coolSlant"/>
        </a:sp3d>
      </dgm:spPr>
      <dgm:t>
        <a:bodyPr/>
        <a:lstStyle/>
        <a:p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Навыки </a:t>
          </a:r>
        </a:p>
        <a:p>
          <a:r>
            <a:rPr lang="en-GB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XXI </a:t>
          </a: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века</a:t>
          </a:r>
          <a:endParaRPr lang="ru-RU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5E3ABB-0C99-4A1B-A3AC-43807C43C083}" type="parTrans" cxnId="{CE71B504-D32D-4C00-920A-D532012C72A3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83BF6E6D-988D-496E-BE40-942CEB21EF46}" type="sibTrans" cxnId="{CE71B504-D32D-4C00-920A-D532012C72A3}">
      <dgm:prSet/>
      <dgm:spPr/>
      <dgm:t>
        <a:bodyPr/>
        <a:lstStyle/>
        <a:p>
          <a:endParaRPr lang="ru-RU"/>
        </a:p>
      </dgm:t>
    </dgm:pt>
    <dgm:pt modelId="{AC143F5F-9C62-4280-AF6A-45BCDF655AFA}">
      <dgm:prSet phldrT="[Текст]" custT="1"/>
      <dgm:spPr>
        <a:scene3d>
          <a:camera prst="orthographicFront"/>
          <a:lightRig rig="chilly" dir="t"/>
        </a:scene3d>
        <a:sp3d prstMaterial="translucentPowder">
          <a:bevelT w="127000" h="25400" prst="coolSlant"/>
        </a:sp3d>
      </dgm:spPr>
      <dgm:t>
        <a:bodyPr/>
        <a:lstStyle/>
        <a:p>
          <a:r>
            <a: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SOFT SKILLS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57B8DA-3EF8-45A8-AFF1-24708D30736D}" type="parTrans" cxnId="{B37C2345-AA5C-4E8E-A4FB-04C989BFDB2F}">
      <dgm:prSet/>
      <dgm:spPr>
        <a:scene3d>
          <a:camera prst="orthographicFront"/>
          <a:lightRig rig="chilly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41C48D1F-6888-4EAA-8DC6-5278B1D245B1}" type="sibTrans" cxnId="{B37C2345-AA5C-4E8E-A4FB-04C989BFDB2F}">
      <dgm:prSet/>
      <dgm:spPr/>
      <dgm:t>
        <a:bodyPr/>
        <a:lstStyle/>
        <a:p>
          <a:endParaRPr lang="ru-RU"/>
        </a:p>
      </dgm:t>
    </dgm:pt>
    <dgm:pt modelId="{C790E1AE-189D-488E-9AB8-4BABD22E130E}">
      <dgm:prSet phldrT="[Текст]"/>
      <dgm:spPr>
        <a:scene3d>
          <a:camera prst="orthographicFront"/>
          <a:lightRig rig="chilly" dir="t"/>
        </a:scene3d>
        <a:sp3d prstMaterial="translucentPowder">
          <a:bevelT w="127000" h="25400" prst="coolSlant"/>
        </a:sp3d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ЛИЧНОСТНЫЕ РЕЗУЛЬТАТЫ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8842E3-4FF8-4609-B4C2-D17079E4285F}" type="parTrans" cxnId="{8862C4AB-CAF9-44B4-970D-79C9C8A16EF5}">
      <dgm:prSet/>
      <dgm:spPr>
        <a:scene3d>
          <a:camera prst="orthographicFront"/>
          <a:lightRig rig="chilly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9A46A057-B796-4EEF-8F76-33A971D9E677}" type="sibTrans" cxnId="{8862C4AB-CAF9-44B4-970D-79C9C8A16EF5}">
      <dgm:prSet/>
      <dgm:spPr/>
      <dgm:t>
        <a:bodyPr/>
        <a:lstStyle/>
        <a:p>
          <a:endParaRPr lang="ru-RU"/>
        </a:p>
      </dgm:t>
    </dgm:pt>
    <dgm:pt modelId="{98455718-CC95-41E9-BE68-7803ECB6EF8C}">
      <dgm:prSet phldrT="[Текст]"/>
      <dgm:spPr>
        <a:scene3d>
          <a:camera prst="orthographicFront"/>
          <a:lightRig rig="chilly" dir="t"/>
        </a:scene3d>
        <a:sp3d prstMaterial="translucentPowder">
          <a:bevelT w="127000" h="25400" prst="coolSlant"/>
        </a:sp3d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МЕТАПРЕДМЕТНЫЕ РЕЗУЛЬТАТЫ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D67818-3535-4E0A-8B30-FBE3AAAC525E}" type="parTrans" cxnId="{EC521914-F373-4681-B568-7CD43161545B}">
      <dgm:prSet/>
      <dgm:spPr>
        <a:scene3d>
          <a:camera prst="orthographicFront"/>
          <a:lightRig rig="chilly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1418CADA-560E-4A4D-A8B7-DE4F6952BA86}" type="sibTrans" cxnId="{EC521914-F373-4681-B568-7CD43161545B}">
      <dgm:prSet/>
      <dgm:spPr/>
      <dgm:t>
        <a:bodyPr/>
        <a:lstStyle/>
        <a:p>
          <a:endParaRPr lang="ru-RU"/>
        </a:p>
      </dgm:t>
    </dgm:pt>
    <dgm:pt modelId="{7B449D77-9913-4140-A120-36A7D13F7E0E}">
      <dgm:prSet phldrT="[Текст]" custT="1"/>
      <dgm:spPr>
        <a:scene3d>
          <a:camera prst="orthographicFront"/>
          <a:lightRig rig="chilly" dir="t"/>
        </a:scene3d>
        <a:sp3d prstMaterial="translucentPowder">
          <a:bevelT w="127000" h="25400" prst="coolSlant"/>
        </a:sp3d>
      </dgm:spPr>
      <dgm:t>
        <a:bodyPr/>
        <a:lstStyle/>
        <a:p>
          <a:r>
            <a: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HARD SKILLS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620D45-1FE5-4BD3-91E1-A9FB903CFFDD}" type="parTrans" cxnId="{E9496A39-E458-49D0-8691-DF0EEA85A573}">
      <dgm:prSet/>
      <dgm:spPr>
        <a:scene3d>
          <a:camera prst="orthographicFront"/>
          <a:lightRig rig="chilly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F277DC79-290D-4F2B-88C5-9E45581F0D0A}" type="sibTrans" cxnId="{E9496A39-E458-49D0-8691-DF0EEA85A573}">
      <dgm:prSet/>
      <dgm:spPr/>
      <dgm:t>
        <a:bodyPr/>
        <a:lstStyle/>
        <a:p>
          <a:endParaRPr lang="ru-RU"/>
        </a:p>
      </dgm:t>
    </dgm:pt>
    <dgm:pt modelId="{F414D352-0793-4C17-ACDD-2A74F27EEBB5}">
      <dgm:prSet phldrT="[Текст]"/>
      <dgm:spPr>
        <a:scene3d>
          <a:camera prst="orthographicFront"/>
          <a:lightRig rig="chilly" dir="t"/>
        </a:scene3d>
        <a:sp3d prstMaterial="translucentPowder">
          <a:bevelT w="127000" h="25400" prst="coolSlant"/>
        </a:sp3d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ПРЕДМЕТНЫЕ РЕЗУЛЬТАТЫ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615EF1-74EC-4C47-A394-A6644B374AB7}" type="parTrans" cxnId="{2A03B8B3-5EC3-4594-A1F4-AA5895EE68A6}">
      <dgm:prSet/>
      <dgm:spPr>
        <a:scene3d>
          <a:camera prst="orthographicFront"/>
          <a:lightRig rig="chilly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426214E8-8CE9-411E-BB1C-4D3900385E8A}" type="sibTrans" cxnId="{2A03B8B3-5EC3-4594-A1F4-AA5895EE68A6}">
      <dgm:prSet/>
      <dgm:spPr/>
      <dgm:t>
        <a:bodyPr/>
        <a:lstStyle/>
        <a:p>
          <a:endParaRPr lang="ru-RU"/>
        </a:p>
      </dgm:t>
    </dgm:pt>
    <dgm:pt modelId="{F1580200-B4AD-40BB-A561-5097DF39B334}">
      <dgm:prSet custT="1"/>
      <dgm:spPr>
        <a:scene3d>
          <a:camera prst="orthographicFront"/>
          <a:lightRig rig="chilly" dir="t"/>
        </a:scene3d>
        <a:sp3d prstMaterial="translucentPowder">
          <a:bevelT w="127000" h="25400" prst="coolSlant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ФГОС 2021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76EB0A9C-E016-452E-801A-601088992A94}" type="parTrans" cxnId="{DE167072-A6E4-4308-928D-AA92EEC5B29B}">
      <dgm:prSet/>
      <dgm:spPr/>
      <dgm:t>
        <a:bodyPr/>
        <a:lstStyle/>
        <a:p>
          <a:endParaRPr lang="ru-RU"/>
        </a:p>
      </dgm:t>
    </dgm:pt>
    <dgm:pt modelId="{92A0A3AB-0CA9-45D5-82D6-321E212D95CE}" type="sibTrans" cxnId="{DE167072-A6E4-4308-928D-AA92EEC5B29B}">
      <dgm:prSet/>
      <dgm:spPr/>
      <dgm:t>
        <a:bodyPr/>
        <a:lstStyle/>
        <a:p>
          <a:endParaRPr lang="ru-RU"/>
        </a:p>
      </dgm:t>
    </dgm:pt>
    <dgm:pt modelId="{82E89D0A-3744-4CC0-8869-9F1D2C2B11B9}" type="pres">
      <dgm:prSet presAssocID="{ADA57C77-301D-43E5-A953-CE2FDDDB34E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B91FEC-B0FC-42E4-AF21-76F9E27B567D}" type="pres">
      <dgm:prSet presAssocID="{F1580200-B4AD-40BB-A561-5097DF39B334}" presName="root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7494FA6-5620-4711-BEA4-2A0FFF272D24}" type="pres">
      <dgm:prSet presAssocID="{F1580200-B4AD-40BB-A561-5097DF39B33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F6BB58-30F1-4533-A288-78BE017FE61A}" type="pres">
      <dgm:prSet presAssocID="{F1580200-B4AD-40BB-A561-5097DF39B334}" presName="level2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5A133C3-F093-4FAE-8470-0CFCF0C90625}" type="pres">
      <dgm:prSet presAssocID="{9C5E3ABB-0C99-4A1B-A3AC-43807C43C083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0E3EF407-02E3-4620-92DB-A0F5C3DE58C5}" type="pres">
      <dgm:prSet presAssocID="{9C5E3ABB-0C99-4A1B-A3AC-43807C43C083}" presName="connTx" presStyleLbl="parChTrans1D2" presStyleIdx="0" presStyleCnt="1"/>
      <dgm:spPr/>
      <dgm:t>
        <a:bodyPr/>
        <a:lstStyle/>
        <a:p>
          <a:endParaRPr lang="ru-RU"/>
        </a:p>
      </dgm:t>
    </dgm:pt>
    <dgm:pt modelId="{05136205-9BEB-4D83-9E34-D9D6D9686F88}" type="pres">
      <dgm:prSet presAssocID="{F1383614-FB10-403E-AAF0-9920FBB839E8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CC027C26-B768-405E-B24D-00E1F80D01C8}" type="pres">
      <dgm:prSet presAssocID="{F1383614-FB10-403E-AAF0-9920FBB839E8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99FBA1-9F9C-4F96-AB80-31D3986C6A1B}" type="pres">
      <dgm:prSet presAssocID="{F1383614-FB10-403E-AAF0-9920FBB839E8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25D830DF-097A-4A4E-9871-1A02AF7AAA00}" type="pres">
      <dgm:prSet presAssocID="{0657B8DA-3EF8-45A8-AFF1-24708D30736D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DB10C2BE-7332-4A22-B24C-1A66D7D9E9E2}" type="pres">
      <dgm:prSet presAssocID="{0657B8DA-3EF8-45A8-AFF1-24708D30736D}" presName="connTx" presStyleLbl="parChTrans1D3" presStyleIdx="0" presStyleCnt="2"/>
      <dgm:spPr/>
      <dgm:t>
        <a:bodyPr/>
        <a:lstStyle/>
        <a:p>
          <a:endParaRPr lang="ru-RU"/>
        </a:p>
      </dgm:t>
    </dgm:pt>
    <dgm:pt modelId="{59358AE8-B956-4DCC-A52F-C37A8B711552}" type="pres">
      <dgm:prSet presAssocID="{AC143F5F-9C62-4280-AF6A-45BCDF655AFA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F140ABA-DDC9-4C3A-A72D-DBA11C489323}" type="pres">
      <dgm:prSet presAssocID="{AC143F5F-9C62-4280-AF6A-45BCDF655AF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7481F7-FA44-48E2-98B3-B1237C1BA74C}" type="pres">
      <dgm:prSet presAssocID="{AC143F5F-9C62-4280-AF6A-45BCDF655AFA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DCBFFF4-4FA2-4CD8-96B8-7A5F927C5AB0}" type="pres">
      <dgm:prSet presAssocID="{598842E3-4FF8-4609-B4C2-D17079E4285F}" presName="conn2-1" presStyleLbl="parChTrans1D4" presStyleIdx="0" presStyleCnt="3"/>
      <dgm:spPr/>
      <dgm:t>
        <a:bodyPr/>
        <a:lstStyle/>
        <a:p>
          <a:endParaRPr lang="ru-RU"/>
        </a:p>
      </dgm:t>
    </dgm:pt>
    <dgm:pt modelId="{EEECAA6C-9FB5-47BF-962D-87B0D010FE4C}" type="pres">
      <dgm:prSet presAssocID="{598842E3-4FF8-4609-B4C2-D17079E4285F}" presName="connTx" presStyleLbl="parChTrans1D4" presStyleIdx="0" presStyleCnt="3"/>
      <dgm:spPr/>
      <dgm:t>
        <a:bodyPr/>
        <a:lstStyle/>
        <a:p>
          <a:endParaRPr lang="ru-RU"/>
        </a:p>
      </dgm:t>
    </dgm:pt>
    <dgm:pt modelId="{4B7465A6-C626-438E-9819-D4F0FF77F2E7}" type="pres">
      <dgm:prSet presAssocID="{C790E1AE-189D-488E-9AB8-4BABD22E130E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AE08308-BC0F-4375-8191-2DCAACD0BC7A}" type="pres">
      <dgm:prSet presAssocID="{C790E1AE-189D-488E-9AB8-4BABD22E130E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964D84-F8BA-4F53-914E-3308C1715FBC}" type="pres">
      <dgm:prSet presAssocID="{C790E1AE-189D-488E-9AB8-4BABD22E130E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4954DA7-9DD5-460A-BE3F-4CDEA9CCF789}" type="pres">
      <dgm:prSet presAssocID="{D3D67818-3535-4E0A-8B30-FBE3AAAC525E}" presName="conn2-1" presStyleLbl="parChTrans1D4" presStyleIdx="1" presStyleCnt="3"/>
      <dgm:spPr/>
      <dgm:t>
        <a:bodyPr/>
        <a:lstStyle/>
        <a:p>
          <a:endParaRPr lang="ru-RU"/>
        </a:p>
      </dgm:t>
    </dgm:pt>
    <dgm:pt modelId="{CEAADBF2-70BD-4FE3-B0EC-28327BAA156E}" type="pres">
      <dgm:prSet presAssocID="{D3D67818-3535-4E0A-8B30-FBE3AAAC525E}" presName="connTx" presStyleLbl="parChTrans1D4" presStyleIdx="1" presStyleCnt="3"/>
      <dgm:spPr/>
      <dgm:t>
        <a:bodyPr/>
        <a:lstStyle/>
        <a:p>
          <a:endParaRPr lang="ru-RU"/>
        </a:p>
      </dgm:t>
    </dgm:pt>
    <dgm:pt modelId="{A213F279-1DBF-451F-84EE-A8D817021588}" type="pres">
      <dgm:prSet presAssocID="{98455718-CC95-41E9-BE68-7803ECB6EF8C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07F54B7-5015-4697-B515-8BF000295019}" type="pres">
      <dgm:prSet presAssocID="{98455718-CC95-41E9-BE68-7803ECB6EF8C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5DCE08-22B9-4E77-BCB1-FC142460C0BA}" type="pres">
      <dgm:prSet presAssocID="{98455718-CC95-41E9-BE68-7803ECB6EF8C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E158E05-E68B-44DD-98BA-FCB79BB9F23C}" type="pres">
      <dgm:prSet presAssocID="{CE620D45-1FE5-4BD3-91E1-A9FB903CFFDD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36D0D942-0278-43D4-885A-27DEF5F36378}" type="pres">
      <dgm:prSet presAssocID="{CE620D45-1FE5-4BD3-91E1-A9FB903CFFDD}" presName="connTx" presStyleLbl="parChTrans1D3" presStyleIdx="1" presStyleCnt="2"/>
      <dgm:spPr/>
      <dgm:t>
        <a:bodyPr/>
        <a:lstStyle/>
        <a:p>
          <a:endParaRPr lang="ru-RU"/>
        </a:p>
      </dgm:t>
    </dgm:pt>
    <dgm:pt modelId="{A62D9A6F-6818-4C5C-8BA4-31B2DA7DF45C}" type="pres">
      <dgm:prSet presAssocID="{7B449D77-9913-4140-A120-36A7D13F7E0E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237A83BC-F717-44C7-9DB5-30E0973B416F}" type="pres">
      <dgm:prSet presAssocID="{7B449D77-9913-4140-A120-36A7D13F7E0E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DF8D13-6009-43CE-B110-9DA5E0A822F5}" type="pres">
      <dgm:prSet presAssocID="{7B449D77-9913-4140-A120-36A7D13F7E0E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0080DC4-ADA5-47DE-84DB-0FF3A13EE2F7}" type="pres">
      <dgm:prSet presAssocID="{CC615EF1-74EC-4C47-A394-A6644B374AB7}" presName="conn2-1" presStyleLbl="parChTrans1D4" presStyleIdx="2" presStyleCnt="3"/>
      <dgm:spPr/>
      <dgm:t>
        <a:bodyPr/>
        <a:lstStyle/>
        <a:p>
          <a:endParaRPr lang="ru-RU"/>
        </a:p>
      </dgm:t>
    </dgm:pt>
    <dgm:pt modelId="{CA65AE13-91F5-4E6A-A613-9BE5880557A0}" type="pres">
      <dgm:prSet presAssocID="{CC615EF1-74EC-4C47-A394-A6644B374AB7}" presName="connTx" presStyleLbl="parChTrans1D4" presStyleIdx="2" presStyleCnt="3"/>
      <dgm:spPr/>
      <dgm:t>
        <a:bodyPr/>
        <a:lstStyle/>
        <a:p>
          <a:endParaRPr lang="ru-RU"/>
        </a:p>
      </dgm:t>
    </dgm:pt>
    <dgm:pt modelId="{A2565B0F-AC38-43E3-B8A6-EB0ADB85898D}" type="pres">
      <dgm:prSet presAssocID="{F414D352-0793-4C17-ACDD-2A74F27EEBB5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BA06776-22C5-4F0D-B75F-D5AB6463F7AB}" type="pres">
      <dgm:prSet presAssocID="{F414D352-0793-4C17-ACDD-2A74F27EEBB5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6DE0C2-9BB4-48E7-A359-428742156B1C}" type="pres">
      <dgm:prSet presAssocID="{F414D352-0793-4C17-ACDD-2A74F27EEBB5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</dgm:ptLst>
  <dgm:cxnLst>
    <dgm:cxn modelId="{2A093F0E-65E9-4A2B-9C3D-5EB8501CDB9E}" type="presOf" srcId="{F1580200-B4AD-40BB-A561-5097DF39B334}" destId="{37494FA6-5620-4711-BEA4-2A0FFF272D24}" srcOrd="0" destOrd="0" presId="urn:microsoft.com/office/officeart/2005/8/layout/hierarchy2"/>
    <dgm:cxn modelId="{07BC76D8-4138-450F-A2C3-BF50EDD22A86}" type="presOf" srcId="{ADA57C77-301D-43E5-A953-CE2FDDDB34E0}" destId="{82E89D0A-3744-4CC0-8869-9F1D2C2B11B9}" srcOrd="0" destOrd="0" presId="urn:microsoft.com/office/officeart/2005/8/layout/hierarchy2"/>
    <dgm:cxn modelId="{973C3484-5496-4236-B6CF-27FF56248A11}" type="presOf" srcId="{9C5E3ABB-0C99-4A1B-A3AC-43807C43C083}" destId="{D5A133C3-F093-4FAE-8470-0CFCF0C90625}" srcOrd="0" destOrd="0" presId="urn:microsoft.com/office/officeart/2005/8/layout/hierarchy2"/>
    <dgm:cxn modelId="{B996F82D-9F63-40BB-BB50-D3B0C4511C44}" type="presOf" srcId="{CC615EF1-74EC-4C47-A394-A6644B374AB7}" destId="{CA65AE13-91F5-4E6A-A613-9BE5880557A0}" srcOrd="1" destOrd="0" presId="urn:microsoft.com/office/officeart/2005/8/layout/hierarchy2"/>
    <dgm:cxn modelId="{B26302B3-BB30-4476-AB2B-C1702012A80C}" type="presOf" srcId="{98455718-CC95-41E9-BE68-7803ECB6EF8C}" destId="{B07F54B7-5015-4697-B515-8BF000295019}" srcOrd="0" destOrd="0" presId="urn:microsoft.com/office/officeart/2005/8/layout/hierarchy2"/>
    <dgm:cxn modelId="{9B773CA6-88EE-4C1B-9F9D-27D777D3AFA5}" type="presOf" srcId="{D3D67818-3535-4E0A-8B30-FBE3AAAC525E}" destId="{34954DA7-9DD5-460A-BE3F-4CDEA9CCF789}" srcOrd="0" destOrd="0" presId="urn:microsoft.com/office/officeart/2005/8/layout/hierarchy2"/>
    <dgm:cxn modelId="{94F77551-FD7F-4529-9A0E-03FDA604A444}" type="presOf" srcId="{9C5E3ABB-0C99-4A1B-A3AC-43807C43C083}" destId="{0E3EF407-02E3-4620-92DB-A0F5C3DE58C5}" srcOrd="1" destOrd="0" presId="urn:microsoft.com/office/officeart/2005/8/layout/hierarchy2"/>
    <dgm:cxn modelId="{8862C4AB-CAF9-44B4-970D-79C9C8A16EF5}" srcId="{AC143F5F-9C62-4280-AF6A-45BCDF655AFA}" destId="{C790E1AE-189D-488E-9AB8-4BABD22E130E}" srcOrd="0" destOrd="0" parTransId="{598842E3-4FF8-4609-B4C2-D17079E4285F}" sibTransId="{9A46A057-B796-4EEF-8F76-33A971D9E677}"/>
    <dgm:cxn modelId="{C937D467-C173-44B5-BAB6-547A2E9E8EFE}" type="presOf" srcId="{CC615EF1-74EC-4C47-A394-A6644B374AB7}" destId="{10080DC4-ADA5-47DE-84DB-0FF3A13EE2F7}" srcOrd="0" destOrd="0" presId="urn:microsoft.com/office/officeart/2005/8/layout/hierarchy2"/>
    <dgm:cxn modelId="{2A03B8B3-5EC3-4594-A1F4-AA5895EE68A6}" srcId="{7B449D77-9913-4140-A120-36A7D13F7E0E}" destId="{F414D352-0793-4C17-ACDD-2A74F27EEBB5}" srcOrd="0" destOrd="0" parTransId="{CC615EF1-74EC-4C47-A394-A6644B374AB7}" sibTransId="{426214E8-8CE9-411E-BB1C-4D3900385E8A}"/>
    <dgm:cxn modelId="{BCB73E6E-F08F-49CB-98A3-29D4C8624085}" type="presOf" srcId="{598842E3-4FF8-4609-B4C2-D17079E4285F}" destId="{EEECAA6C-9FB5-47BF-962D-87B0D010FE4C}" srcOrd="1" destOrd="0" presId="urn:microsoft.com/office/officeart/2005/8/layout/hierarchy2"/>
    <dgm:cxn modelId="{E9496A39-E458-49D0-8691-DF0EEA85A573}" srcId="{F1383614-FB10-403E-AAF0-9920FBB839E8}" destId="{7B449D77-9913-4140-A120-36A7D13F7E0E}" srcOrd="1" destOrd="0" parTransId="{CE620D45-1FE5-4BD3-91E1-A9FB903CFFDD}" sibTransId="{F277DC79-290D-4F2B-88C5-9E45581F0D0A}"/>
    <dgm:cxn modelId="{14A05807-732F-472D-94CA-647636D7021F}" type="presOf" srcId="{AC143F5F-9C62-4280-AF6A-45BCDF655AFA}" destId="{4F140ABA-DDC9-4C3A-A72D-DBA11C489323}" srcOrd="0" destOrd="0" presId="urn:microsoft.com/office/officeart/2005/8/layout/hierarchy2"/>
    <dgm:cxn modelId="{D5BF10C6-9728-4F6C-BF0E-42F0A0F156E8}" type="presOf" srcId="{F1383614-FB10-403E-AAF0-9920FBB839E8}" destId="{CC027C26-B768-405E-B24D-00E1F80D01C8}" srcOrd="0" destOrd="0" presId="urn:microsoft.com/office/officeart/2005/8/layout/hierarchy2"/>
    <dgm:cxn modelId="{74A2B17F-40B2-4703-9328-DA0537C7256E}" type="presOf" srcId="{0657B8DA-3EF8-45A8-AFF1-24708D30736D}" destId="{25D830DF-097A-4A4E-9871-1A02AF7AAA00}" srcOrd="0" destOrd="0" presId="urn:microsoft.com/office/officeart/2005/8/layout/hierarchy2"/>
    <dgm:cxn modelId="{68E28E4F-88DD-4434-9865-CB504917CEE7}" type="presOf" srcId="{0657B8DA-3EF8-45A8-AFF1-24708D30736D}" destId="{DB10C2BE-7332-4A22-B24C-1A66D7D9E9E2}" srcOrd="1" destOrd="0" presId="urn:microsoft.com/office/officeart/2005/8/layout/hierarchy2"/>
    <dgm:cxn modelId="{B37C2345-AA5C-4E8E-A4FB-04C989BFDB2F}" srcId="{F1383614-FB10-403E-AAF0-9920FBB839E8}" destId="{AC143F5F-9C62-4280-AF6A-45BCDF655AFA}" srcOrd="0" destOrd="0" parTransId="{0657B8DA-3EF8-45A8-AFF1-24708D30736D}" sibTransId="{41C48D1F-6888-4EAA-8DC6-5278B1D245B1}"/>
    <dgm:cxn modelId="{EC521914-F373-4681-B568-7CD43161545B}" srcId="{AC143F5F-9C62-4280-AF6A-45BCDF655AFA}" destId="{98455718-CC95-41E9-BE68-7803ECB6EF8C}" srcOrd="1" destOrd="0" parTransId="{D3D67818-3535-4E0A-8B30-FBE3AAAC525E}" sibTransId="{1418CADA-560E-4A4D-A8B7-DE4F6952BA86}"/>
    <dgm:cxn modelId="{0CF91D3A-77AC-43D8-A8F7-F5FD3942B0B1}" type="presOf" srcId="{F414D352-0793-4C17-ACDD-2A74F27EEBB5}" destId="{FBA06776-22C5-4F0D-B75F-D5AB6463F7AB}" srcOrd="0" destOrd="0" presId="urn:microsoft.com/office/officeart/2005/8/layout/hierarchy2"/>
    <dgm:cxn modelId="{DE167072-A6E4-4308-928D-AA92EEC5B29B}" srcId="{ADA57C77-301D-43E5-A953-CE2FDDDB34E0}" destId="{F1580200-B4AD-40BB-A561-5097DF39B334}" srcOrd="0" destOrd="0" parTransId="{76EB0A9C-E016-452E-801A-601088992A94}" sibTransId="{92A0A3AB-0CA9-45D5-82D6-321E212D95CE}"/>
    <dgm:cxn modelId="{CE71B504-D32D-4C00-920A-D532012C72A3}" srcId="{F1580200-B4AD-40BB-A561-5097DF39B334}" destId="{F1383614-FB10-403E-AAF0-9920FBB839E8}" srcOrd="0" destOrd="0" parTransId="{9C5E3ABB-0C99-4A1B-A3AC-43807C43C083}" sibTransId="{83BF6E6D-988D-496E-BE40-942CEB21EF46}"/>
    <dgm:cxn modelId="{2AAA24AD-2C77-42F2-9856-20B5C2AB097B}" type="presOf" srcId="{CE620D45-1FE5-4BD3-91E1-A9FB903CFFDD}" destId="{AE158E05-E68B-44DD-98BA-FCB79BB9F23C}" srcOrd="0" destOrd="0" presId="urn:microsoft.com/office/officeart/2005/8/layout/hierarchy2"/>
    <dgm:cxn modelId="{213DCF87-1028-4800-A87F-2815808D97A8}" type="presOf" srcId="{CE620D45-1FE5-4BD3-91E1-A9FB903CFFDD}" destId="{36D0D942-0278-43D4-885A-27DEF5F36378}" srcOrd="1" destOrd="0" presId="urn:microsoft.com/office/officeart/2005/8/layout/hierarchy2"/>
    <dgm:cxn modelId="{0C23F78B-8864-4B9A-9E30-414527D2CE52}" type="presOf" srcId="{7B449D77-9913-4140-A120-36A7D13F7E0E}" destId="{237A83BC-F717-44C7-9DB5-30E0973B416F}" srcOrd="0" destOrd="0" presId="urn:microsoft.com/office/officeart/2005/8/layout/hierarchy2"/>
    <dgm:cxn modelId="{B654D417-8C49-4CD3-80C3-08F95CDBFC2E}" type="presOf" srcId="{C790E1AE-189D-488E-9AB8-4BABD22E130E}" destId="{5AE08308-BC0F-4375-8191-2DCAACD0BC7A}" srcOrd="0" destOrd="0" presId="urn:microsoft.com/office/officeart/2005/8/layout/hierarchy2"/>
    <dgm:cxn modelId="{E3AC576F-918A-469B-8C70-CF5254195C61}" type="presOf" srcId="{598842E3-4FF8-4609-B4C2-D17079E4285F}" destId="{FDCBFFF4-4FA2-4CD8-96B8-7A5F927C5AB0}" srcOrd="0" destOrd="0" presId="urn:microsoft.com/office/officeart/2005/8/layout/hierarchy2"/>
    <dgm:cxn modelId="{4CB1EC69-B6A6-4D99-ADC5-F68A77BC7F04}" type="presOf" srcId="{D3D67818-3535-4E0A-8B30-FBE3AAAC525E}" destId="{CEAADBF2-70BD-4FE3-B0EC-28327BAA156E}" srcOrd="1" destOrd="0" presId="urn:microsoft.com/office/officeart/2005/8/layout/hierarchy2"/>
    <dgm:cxn modelId="{32A1D116-7A51-41C8-B794-54F4EF996679}" type="presParOf" srcId="{82E89D0A-3744-4CC0-8869-9F1D2C2B11B9}" destId="{8CB91FEC-B0FC-42E4-AF21-76F9E27B567D}" srcOrd="0" destOrd="0" presId="urn:microsoft.com/office/officeart/2005/8/layout/hierarchy2"/>
    <dgm:cxn modelId="{27EB0283-E7B9-47CC-BEB8-793930FB5094}" type="presParOf" srcId="{8CB91FEC-B0FC-42E4-AF21-76F9E27B567D}" destId="{37494FA6-5620-4711-BEA4-2A0FFF272D24}" srcOrd="0" destOrd="0" presId="urn:microsoft.com/office/officeart/2005/8/layout/hierarchy2"/>
    <dgm:cxn modelId="{812B1490-E4A0-4757-A155-F1992A4E5227}" type="presParOf" srcId="{8CB91FEC-B0FC-42E4-AF21-76F9E27B567D}" destId="{2DF6BB58-30F1-4533-A288-78BE017FE61A}" srcOrd="1" destOrd="0" presId="urn:microsoft.com/office/officeart/2005/8/layout/hierarchy2"/>
    <dgm:cxn modelId="{4708A8BC-1F0A-4EED-9E0C-8A438E2AC689}" type="presParOf" srcId="{2DF6BB58-30F1-4533-A288-78BE017FE61A}" destId="{D5A133C3-F093-4FAE-8470-0CFCF0C90625}" srcOrd="0" destOrd="0" presId="urn:microsoft.com/office/officeart/2005/8/layout/hierarchy2"/>
    <dgm:cxn modelId="{7A2A52E5-EF2F-44D9-B8CB-06F63773E2A0}" type="presParOf" srcId="{D5A133C3-F093-4FAE-8470-0CFCF0C90625}" destId="{0E3EF407-02E3-4620-92DB-A0F5C3DE58C5}" srcOrd="0" destOrd="0" presId="urn:microsoft.com/office/officeart/2005/8/layout/hierarchy2"/>
    <dgm:cxn modelId="{35AA12BB-FF9F-4E33-B929-34C5ABF8A179}" type="presParOf" srcId="{2DF6BB58-30F1-4533-A288-78BE017FE61A}" destId="{05136205-9BEB-4D83-9E34-D9D6D9686F88}" srcOrd="1" destOrd="0" presId="urn:microsoft.com/office/officeart/2005/8/layout/hierarchy2"/>
    <dgm:cxn modelId="{95CB7D50-2F07-439B-A89B-2A14DB8587CC}" type="presParOf" srcId="{05136205-9BEB-4D83-9E34-D9D6D9686F88}" destId="{CC027C26-B768-405E-B24D-00E1F80D01C8}" srcOrd="0" destOrd="0" presId="urn:microsoft.com/office/officeart/2005/8/layout/hierarchy2"/>
    <dgm:cxn modelId="{15B8D23B-06F1-4451-A6C0-F2F4FE03D421}" type="presParOf" srcId="{05136205-9BEB-4D83-9E34-D9D6D9686F88}" destId="{0399FBA1-9F9C-4F96-AB80-31D3986C6A1B}" srcOrd="1" destOrd="0" presId="urn:microsoft.com/office/officeart/2005/8/layout/hierarchy2"/>
    <dgm:cxn modelId="{E55BA330-F150-4780-8B30-FB13653A7934}" type="presParOf" srcId="{0399FBA1-9F9C-4F96-AB80-31D3986C6A1B}" destId="{25D830DF-097A-4A4E-9871-1A02AF7AAA00}" srcOrd="0" destOrd="0" presId="urn:microsoft.com/office/officeart/2005/8/layout/hierarchy2"/>
    <dgm:cxn modelId="{D492928C-06E7-44BC-A488-4C3348C492ED}" type="presParOf" srcId="{25D830DF-097A-4A4E-9871-1A02AF7AAA00}" destId="{DB10C2BE-7332-4A22-B24C-1A66D7D9E9E2}" srcOrd="0" destOrd="0" presId="urn:microsoft.com/office/officeart/2005/8/layout/hierarchy2"/>
    <dgm:cxn modelId="{E2E09915-DA6E-411D-8C2E-6826916D2F9E}" type="presParOf" srcId="{0399FBA1-9F9C-4F96-AB80-31D3986C6A1B}" destId="{59358AE8-B956-4DCC-A52F-C37A8B711552}" srcOrd="1" destOrd="0" presId="urn:microsoft.com/office/officeart/2005/8/layout/hierarchy2"/>
    <dgm:cxn modelId="{E297A9B8-E350-41CA-A25A-B1FC5892C723}" type="presParOf" srcId="{59358AE8-B956-4DCC-A52F-C37A8B711552}" destId="{4F140ABA-DDC9-4C3A-A72D-DBA11C489323}" srcOrd="0" destOrd="0" presId="urn:microsoft.com/office/officeart/2005/8/layout/hierarchy2"/>
    <dgm:cxn modelId="{A3AE60D8-A2D9-4D4C-B947-8F8DB0708BC4}" type="presParOf" srcId="{59358AE8-B956-4DCC-A52F-C37A8B711552}" destId="{D37481F7-FA44-48E2-98B3-B1237C1BA74C}" srcOrd="1" destOrd="0" presId="urn:microsoft.com/office/officeart/2005/8/layout/hierarchy2"/>
    <dgm:cxn modelId="{9DE3F34C-BD3B-41C9-A6E2-92C674AD8CA5}" type="presParOf" srcId="{D37481F7-FA44-48E2-98B3-B1237C1BA74C}" destId="{FDCBFFF4-4FA2-4CD8-96B8-7A5F927C5AB0}" srcOrd="0" destOrd="0" presId="urn:microsoft.com/office/officeart/2005/8/layout/hierarchy2"/>
    <dgm:cxn modelId="{7BFC61FA-A68A-4840-8850-CDDC4BBD39BA}" type="presParOf" srcId="{FDCBFFF4-4FA2-4CD8-96B8-7A5F927C5AB0}" destId="{EEECAA6C-9FB5-47BF-962D-87B0D010FE4C}" srcOrd="0" destOrd="0" presId="urn:microsoft.com/office/officeart/2005/8/layout/hierarchy2"/>
    <dgm:cxn modelId="{2EF20D18-854A-4FD7-918F-8CCACBA8D03A}" type="presParOf" srcId="{D37481F7-FA44-48E2-98B3-B1237C1BA74C}" destId="{4B7465A6-C626-438E-9819-D4F0FF77F2E7}" srcOrd="1" destOrd="0" presId="urn:microsoft.com/office/officeart/2005/8/layout/hierarchy2"/>
    <dgm:cxn modelId="{1422F7D3-3515-42EB-A5D0-9294D47B4D67}" type="presParOf" srcId="{4B7465A6-C626-438E-9819-D4F0FF77F2E7}" destId="{5AE08308-BC0F-4375-8191-2DCAACD0BC7A}" srcOrd="0" destOrd="0" presId="urn:microsoft.com/office/officeart/2005/8/layout/hierarchy2"/>
    <dgm:cxn modelId="{3E2087CA-FA76-42AF-9905-5FAA09C38130}" type="presParOf" srcId="{4B7465A6-C626-438E-9819-D4F0FF77F2E7}" destId="{A2964D84-F8BA-4F53-914E-3308C1715FBC}" srcOrd="1" destOrd="0" presId="urn:microsoft.com/office/officeart/2005/8/layout/hierarchy2"/>
    <dgm:cxn modelId="{0F883230-FC19-483D-94EF-D34372E12D79}" type="presParOf" srcId="{D37481F7-FA44-48E2-98B3-B1237C1BA74C}" destId="{34954DA7-9DD5-460A-BE3F-4CDEA9CCF789}" srcOrd="2" destOrd="0" presId="urn:microsoft.com/office/officeart/2005/8/layout/hierarchy2"/>
    <dgm:cxn modelId="{3A0FE3A9-0B3B-45CF-B8ED-EF04E87DC5BA}" type="presParOf" srcId="{34954DA7-9DD5-460A-BE3F-4CDEA9CCF789}" destId="{CEAADBF2-70BD-4FE3-B0EC-28327BAA156E}" srcOrd="0" destOrd="0" presId="urn:microsoft.com/office/officeart/2005/8/layout/hierarchy2"/>
    <dgm:cxn modelId="{D109FDF1-228A-49AA-BC9D-D06965128163}" type="presParOf" srcId="{D37481F7-FA44-48E2-98B3-B1237C1BA74C}" destId="{A213F279-1DBF-451F-84EE-A8D817021588}" srcOrd="3" destOrd="0" presId="urn:microsoft.com/office/officeart/2005/8/layout/hierarchy2"/>
    <dgm:cxn modelId="{A491DEE7-29F4-4748-BED1-27F003D95191}" type="presParOf" srcId="{A213F279-1DBF-451F-84EE-A8D817021588}" destId="{B07F54B7-5015-4697-B515-8BF000295019}" srcOrd="0" destOrd="0" presId="urn:microsoft.com/office/officeart/2005/8/layout/hierarchy2"/>
    <dgm:cxn modelId="{5F4CDD3C-A77B-4F9C-8026-CCA569B342BB}" type="presParOf" srcId="{A213F279-1DBF-451F-84EE-A8D817021588}" destId="{6A5DCE08-22B9-4E77-BCB1-FC142460C0BA}" srcOrd="1" destOrd="0" presId="urn:microsoft.com/office/officeart/2005/8/layout/hierarchy2"/>
    <dgm:cxn modelId="{70B02449-9494-4164-8B0C-9648839EA955}" type="presParOf" srcId="{0399FBA1-9F9C-4F96-AB80-31D3986C6A1B}" destId="{AE158E05-E68B-44DD-98BA-FCB79BB9F23C}" srcOrd="2" destOrd="0" presId="urn:microsoft.com/office/officeart/2005/8/layout/hierarchy2"/>
    <dgm:cxn modelId="{2F4FF6A3-B6A5-4AD5-87D8-8634D25EC5F3}" type="presParOf" srcId="{AE158E05-E68B-44DD-98BA-FCB79BB9F23C}" destId="{36D0D942-0278-43D4-885A-27DEF5F36378}" srcOrd="0" destOrd="0" presId="urn:microsoft.com/office/officeart/2005/8/layout/hierarchy2"/>
    <dgm:cxn modelId="{9131F05D-4F58-4181-B5EE-1049EFD6FC8C}" type="presParOf" srcId="{0399FBA1-9F9C-4F96-AB80-31D3986C6A1B}" destId="{A62D9A6F-6818-4C5C-8BA4-31B2DA7DF45C}" srcOrd="3" destOrd="0" presId="urn:microsoft.com/office/officeart/2005/8/layout/hierarchy2"/>
    <dgm:cxn modelId="{57DC1EA2-60B3-4792-980D-B32438612636}" type="presParOf" srcId="{A62D9A6F-6818-4C5C-8BA4-31B2DA7DF45C}" destId="{237A83BC-F717-44C7-9DB5-30E0973B416F}" srcOrd="0" destOrd="0" presId="urn:microsoft.com/office/officeart/2005/8/layout/hierarchy2"/>
    <dgm:cxn modelId="{A138FF82-7438-49C5-84C8-999A81C90645}" type="presParOf" srcId="{A62D9A6F-6818-4C5C-8BA4-31B2DA7DF45C}" destId="{ACDF8D13-6009-43CE-B110-9DA5E0A822F5}" srcOrd="1" destOrd="0" presId="urn:microsoft.com/office/officeart/2005/8/layout/hierarchy2"/>
    <dgm:cxn modelId="{3596CFF7-5B7D-486F-B86A-DF4A194493FB}" type="presParOf" srcId="{ACDF8D13-6009-43CE-B110-9DA5E0A822F5}" destId="{10080DC4-ADA5-47DE-84DB-0FF3A13EE2F7}" srcOrd="0" destOrd="0" presId="urn:microsoft.com/office/officeart/2005/8/layout/hierarchy2"/>
    <dgm:cxn modelId="{CFE17EBA-FACA-4FBE-AAD3-2CFC9F8A70EE}" type="presParOf" srcId="{10080DC4-ADA5-47DE-84DB-0FF3A13EE2F7}" destId="{CA65AE13-91F5-4E6A-A613-9BE5880557A0}" srcOrd="0" destOrd="0" presId="urn:microsoft.com/office/officeart/2005/8/layout/hierarchy2"/>
    <dgm:cxn modelId="{A74D2CD9-36C3-4F96-ABFE-F7AADECC9246}" type="presParOf" srcId="{ACDF8D13-6009-43CE-B110-9DA5E0A822F5}" destId="{A2565B0F-AC38-43E3-B8A6-EB0ADB85898D}" srcOrd="1" destOrd="0" presId="urn:microsoft.com/office/officeart/2005/8/layout/hierarchy2"/>
    <dgm:cxn modelId="{B1F42433-A9AB-4BBB-A332-B195E8B3BF39}" type="presParOf" srcId="{A2565B0F-AC38-43E3-B8A6-EB0ADB85898D}" destId="{FBA06776-22C5-4F0D-B75F-D5AB6463F7AB}" srcOrd="0" destOrd="0" presId="urn:microsoft.com/office/officeart/2005/8/layout/hierarchy2"/>
    <dgm:cxn modelId="{2FD28401-B1DC-4D9B-9AA7-DC1132A6842C}" type="presParOf" srcId="{A2565B0F-AC38-43E3-B8A6-EB0ADB85898D}" destId="{886DE0C2-9BB4-48E7-A359-428742156B1C}" srcOrd="1" destOrd="0" presId="urn:microsoft.com/office/officeart/2005/8/layout/hierarchy2"/>
  </dgm:cxnLst>
  <dgm:bg>
    <a:effectLst>
      <a:outerShdw blurRad="50800" dist="38100" algn="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51B8F9-7351-4D31-9601-5F7F2DD3544C}" type="doc">
      <dgm:prSet loTypeId="urn:microsoft.com/office/officeart/2005/8/layout/hierarchy1" loCatId="hierarchy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2F70909-5921-4D61-BFB7-D4D2A3FE3817}">
      <dgm:prSet phldrT="[Текст]" custT="1"/>
      <dgm:spPr/>
      <dgm:t>
        <a:bodyPr/>
        <a:lstStyle/>
        <a:p>
          <a:r>
            <a:rPr lang="ru-RU" sz="1600" b="1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БАЗОВЫЕ ОБРАЗОВАТЕЛЬНЫЕ ТЕХНОЛОГИИ</a:t>
          </a:r>
          <a:endParaRPr lang="ru-RU" sz="16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A2066A8-D7A7-4013-A8D5-E5FFF0533698}" type="parTrans" cxnId="{08CF8BF9-AB95-4D53-A3ED-AAD47FF8512C}">
      <dgm:prSet/>
      <dgm:spPr/>
      <dgm:t>
        <a:bodyPr/>
        <a:lstStyle/>
        <a:p>
          <a:endParaRPr lang="ru-RU"/>
        </a:p>
      </dgm:t>
    </dgm:pt>
    <dgm:pt modelId="{FA36A18A-6B84-457D-BCB3-45510CF8C183}" type="sibTrans" cxnId="{08CF8BF9-AB95-4D53-A3ED-AAD47FF8512C}">
      <dgm:prSet/>
      <dgm:spPr/>
      <dgm:t>
        <a:bodyPr/>
        <a:lstStyle/>
        <a:p>
          <a:endParaRPr lang="ru-RU"/>
        </a:p>
      </dgm:t>
    </dgm:pt>
    <dgm:pt modelId="{195FF7C1-3B4F-4941-8371-8B5CCF0BEC09}">
      <dgm:prSet phldrT="[Текст]"/>
      <dgm:spPr/>
      <dgm:t>
        <a:bodyPr/>
        <a:lstStyle/>
        <a:p>
          <a:r>
            <a:rPr lang="ru-RU" b="0" dirty="0" smtClean="0">
              <a:effectLst/>
            </a:rPr>
            <a:t>ТЕХНОЛОГИЯ ПРОБЛЕМНОГО ОБУЧЕНИЯ </a:t>
          </a:r>
          <a:endParaRPr lang="ru-RU" b="0" dirty="0">
            <a:effectLst/>
          </a:endParaRPr>
        </a:p>
      </dgm:t>
    </dgm:pt>
    <dgm:pt modelId="{D7D7F29B-7383-4143-B808-B9D0E68F22EA}" type="parTrans" cxnId="{D4118437-CC0A-4E07-8E56-2418CA893699}">
      <dgm:prSet/>
      <dgm:spPr/>
      <dgm:t>
        <a:bodyPr/>
        <a:lstStyle/>
        <a:p>
          <a:endParaRPr lang="ru-RU"/>
        </a:p>
      </dgm:t>
    </dgm:pt>
    <dgm:pt modelId="{5208F2F5-0489-4AE9-AC4A-86D154232E48}" type="sibTrans" cxnId="{D4118437-CC0A-4E07-8E56-2418CA893699}">
      <dgm:prSet/>
      <dgm:spPr/>
      <dgm:t>
        <a:bodyPr/>
        <a:lstStyle/>
        <a:p>
          <a:endParaRPr lang="ru-RU"/>
        </a:p>
      </dgm:t>
    </dgm:pt>
    <dgm:pt modelId="{FACD1EDF-A68A-4702-AE2A-CF8C0550CE82}">
      <dgm:prSet phldrT="[Текст]"/>
      <dgm:spPr/>
      <dgm:t>
        <a:bodyPr/>
        <a:lstStyle/>
        <a:p>
          <a:r>
            <a:rPr lang="ru-RU" dirty="0" smtClean="0"/>
            <a:t>ТЕХНОЛОГИЯ ПРОЕКТНОГО ОБУЧЕНИЯ</a:t>
          </a:r>
          <a:endParaRPr lang="ru-RU" dirty="0"/>
        </a:p>
      </dgm:t>
    </dgm:pt>
    <dgm:pt modelId="{69B047BB-A313-41D0-AE30-3C7B4498B954}" type="parTrans" cxnId="{35B7365B-939B-43FE-8974-A003D2D28AEB}">
      <dgm:prSet/>
      <dgm:spPr/>
      <dgm:t>
        <a:bodyPr/>
        <a:lstStyle/>
        <a:p>
          <a:endParaRPr lang="ru-RU"/>
        </a:p>
      </dgm:t>
    </dgm:pt>
    <dgm:pt modelId="{44A15728-528C-41F5-98F8-AF2F052B99C9}" type="sibTrans" cxnId="{35B7365B-939B-43FE-8974-A003D2D28AEB}">
      <dgm:prSet/>
      <dgm:spPr/>
      <dgm:t>
        <a:bodyPr/>
        <a:lstStyle/>
        <a:p>
          <a:endParaRPr lang="ru-RU"/>
        </a:p>
      </dgm:t>
    </dgm:pt>
    <dgm:pt modelId="{0744F9D9-A01F-403B-962A-D8B98B7A5287}">
      <dgm:prSet phldrT="[Текст]"/>
      <dgm:spPr/>
      <dgm:t>
        <a:bodyPr/>
        <a:lstStyle/>
        <a:p>
          <a:r>
            <a:rPr lang="ru-RU" dirty="0" smtClean="0"/>
            <a:t>ТЕХНОЛОГИЯ РАЗВИТИЯ КРИТИЧЕСКОГО МЫШЛЕНИЯ</a:t>
          </a:r>
          <a:endParaRPr lang="ru-RU" dirty="0"/>
        </a:p>
      </dgm:t>
    </dgm:pt>
    <dgm:pt modelId="{E9AE78ED-5ECA-4726-8F0A-02067ED82506}" type="parTrans" cxnId="{9034E35B-FC0B-4AAB-9104-5F0A4632DAAA}">
      <dgm:prSet/>
      <dgm:spPr/>
      <dgm:t>
        <a:bodyPr/>
        <a:lstStyle/>
        <a:p>
          <a:endParaRPr lang="ru-RU"/>
        </a:p>
      </dgm:t>
    </dgm:pt>
    <dgm:pt modelId="{C2B82091-6D06-4136-A9D6-F0597D906EBA}" type="sibTrans" cxnId="{9034E35B-FC0B-4AAB-9104-5F0A4632DAAA}">
      <dgm:prSet/>
      <dgm:spPr/>
      <dgm:t>
        <a:bodyPr/>
        <a:lstStyle/>
        <a:p>
          <a:endParaRPr lang="ru-RU"/>
        </a:p>
      </dgm:t>
    </dgm:pt>
    <dgm:pt modelId="{B9D8005B-43D1-4A73-ABE4-19682DE91E6A}">
      <dgm:prSet/>
      <dgm:spPr/>
      <dgm:t>
        <a:bodyPr/>
        <a:lstStyle/>
        <a:p>
          <a:r>
            <a:rPr lang="ru-RU" dirty="0" smtClean="0"/>
            <a:t>«Прежде чем вводить новое знание, надо создать СИТУАЦИЮ… необходимости его появления»</a:t>
          </a:r>
        </a:p>
        <a:p>
          <a:r>
            <a:rPr lang="ru-RU" dirty="0" smtClean="0"/>
            <a:t>Г.А. Цукерман</a:t>
          </a:r>
          <a:endParaRPr lang="ru-RU" dirty="0"/>
        </a:p>
      </dgm:t>
    </dgm:pt>
    <dgm:pt modelId="{FF953F5D-2A69-467C-B3ED-7D98FB5802EC}" type="parTrans" cxnId="{DEAD9405-D04B-4D52-AFE1-AC1B43293A55}">
      <dgm:prSet/>
      <dgm:spPr/>
      <dgm:t>
        <a:bodyPr/>
        <a:lstStyle/>
        <a:p>
          <a:endParaRPr lang="ru-RU"/>
        </a:p>
      </dgm:t>
    </dgm:pt>
    <dgm:pt modelId="{42F4CA7B-2861-441F-A064-019240C7C8A8}" type="sibTrans" cxnId="{DEAD9405-D04B-4D52-AFE1-AC1B43293A55}">
      <dgm:prSet/>
      <dgm:spPr/>
      <dgm:t>
        <a:bodyPr/>
        <a:lstStyle/>
        <a:p>
          <a:endParaRPr lang="ru-RU"/>
        </a:p>
      </dgm:t>
    </dgm:pt>
    <dgm:pt modelId="{C9528D74-9BB4-4E77-8A1F-357F36D3BD5B}">
      <dgm:prSet/>
      <dgm:spPr/>
      <dgm:t>
        <a:bodyPr/>
        <a:lstStyle/>
        <a:p>
          <a:r>
            <a:rPr lang="ru-RU" dirty="0" smtClean="0"/>
            <a:t>Всё из жизни, все для жизни!</a:t>
          </a:r>
          <a:endParaRPr lang="ru-RU" dirty="0"/>
        </a:p>
      </dgm:t>
    </dgm:pt>
    <dgm:pt modelId="{13BA8CDC-7C84-4FC1-94FF-B4A9C234C9A2}" type="parTrans" cxnId="{8B2E7804-EE41-492F-9F21-00B8D2175D55}">
      <dgm:prSet/>
      <dgm:spPr/>
      <dgm:t>
        <a:bodyPr/>
        <a:lstStyle/>
        <a:p>
          <a:endParaRPr lang="ru-RU"/>
        </a:p>
      </dgm:t>
    </dgm:pt>
    <dgm:pt modelId="{48A30075-49DB-4D4F-9F04-CA2EB65C07FA}" type="sibTrans" cxnId="{8B2E7804-EE41-492F-9F21-00B8D2175D55}">
      <dgm:prSet/>
      <dgm:spPr/>
      <dgm:t>
        <a:bodyPr/>
        <a:lstStyle/>
        <a:p>
          <a:endParaRPr lang="ru-RU"/>
        </a:p>
      </dgm:t>
    </dgm:pt>
    <dgm:pt modelId="{15B2E622-A0A6-4F43-AB22-241BB5BD1805}">
      <dgm:prSet/>
      <dgm:spPr/>
      <dgm:t>
        <a:bodyPr/>
        <a:lstStyle/>
        <a:p>
          <a:r>
            <a:rPr lang="ru-RU" dirty="0" smtClean="0"/>
            <a:t>Вызов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→ новые знания →  рефлексия</a:t>
          </a:r>
          <a:endParaRPr lang="ru-RU" dirty="0"/>
        </a:p>
      </dgm:t>
    </dgm:pt>
    <dgm:pt modelId="{EC7B149D-485B-43D6-B85E-AB2FCC373668}" type="parTrans" cxnId="{66BD5ECD-80A8-41CA-B974-4903A41DEB65}">
      <dgm:prSet/>
      <dgm:spPr/>
      <dgm:t>
        <a:bodyPr/>
        <a:lstStyle/>
        <a:p>
          <a:endParaRPr lang="ru-RU"/>
        </a:p>
      </dgm:t>
    </dgm:pt>
    <dgm:pt modelId="{37E185CF-D26F-4CDD-AFCB-09F9626299B4}" type="sibTrans" cxnId="{66BD5ECD-80A8-41CA-B974-4903A41DEB65}">
      <dgm:prSet/>
      <dgm:spPr/>
      <dgm:t>
        <a:bodyPr/>
        <a:lstStyle/>
        <a:p>
          <a:endParaRPr lang="ru-RU"/>
        </a:p>
      </dgm:t>
    </dgm:pt>
    <dgm:pt modelId="{75D4CB7D-DF80-43A0-A32B-3A85D1162823}" type="pres">
      <dgm:prSet presAssocID="{2B51B8F9-7351-4D31-9601-5F7F2DD354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48E120-7439-4CA9-9CA9-DF03114A204E}" type="pres">
      <dgm:prSet presAssocID="{72F70909-5921-4D61-BFB7-D4D2A3FE3817}" presName="hierRoot1" presStyleCnt="0"/>
      <dgm:spPr/>
    </dgm:pt>
    <dgm:pt modelId="{8CE401CE-98B2-41AF-83F5-360D8E6AC84C}" type="pres">
      <dgm:prSet presAssocID="{72F70909-5921-4D61-BFB7-D4D2A3FE3817}" presName="composite" presStyleCnt="0"/>
      <dgm:spPr/>
    </dgm:pt>
    <dgm:pt modelId="{A2E70DA6-73B0-480A-B22C-AD0D685A961B}" type="pres">
      <dgm:prSet presAssocID="{72F70909-5921-4D61-BFB7-D4D2A3FE3817}" presName="background" presStyleLbl="node0" presStyleIdx="0" presStyleCnt="1"/>
      <dgm:spPr/>
    </dgm:pt>
    <dgm:pt modelId="{EB92A8CA-4E48-4E3A-930D-F18E2858C64E}" type="pres">
      <dgm:prSet presAssocID="{72F70909-5921-4D61-BFB7-D4D2A3FE381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AC3EC8-22B5-4325-A90C-1C513BD9B618}" type="pres">
      <dgm:prSet presAssocID="{72F70909-5921-4D61-BFB7-D4D2A3FE3817}" presName="hierChild2" presStyleCnt="0"/>
      <dgm:spPr/>
    </dgm:pt>
    <dgm:pt modelId="{79BBFB63-6DEF-4F30-8953-DB6FCF5C577F}" type="pres">
      <dgm:prSet presAssocID="{D7D7F29B-7383-4143-B808-B9D0E68F22E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5F57BFBB-25B4-4CD8-B5DD-DEA8EFDC711A}" type="pres">
      <dgm:prSet presAssocID="{195FF7C1-3B4F-4941-8371-8B5CCF0BEC09}" presName="hierRoot2" presStyleCnt="0"/>
      <dgm:spPr/>
    </dgm:pt>
    <dgm:pt modelId="{9347B900-34DF-465A-B30A-69A13F61C6FF}" type="pres">
      <dgm:prSet presAssocID="{195FF7C1-3B4F-4941-8371-8B5CCF0BEC09}" presName="composite2" presStyleCnt="0"/>
      <dgm:spPr/>
    </dgm:pt>
    <dgm:pt modelId="{DD9EF2F0-1AC1-4CA1-A40C-A85B7C30191D}" type="pres">
      <dgm:prSet presAssocID="{195FF7C1-3B4F-4941-8371-8B5CCF0BEC09}" presName="background2" presStyleLbl="node2" presStyleIdx="0" presStyleCnt="3"/>
      <dgm:spPr/>
    </dgm:pt>
    <dgm:pt modelId="{DD5E3811-9B4C-4378-86EB-7A8B3227D6F5}" type="pres">
      <dgm:prSet presAssocID="{195FF7C1-3B4F-4941-8371-8B5CCF0BEC0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C1D4CD-1B6E-4EC4-AD0B-0C82DBB57D7C}" type="pres">
      <dgm:prSet presAssocID="{195FF7C1-3B4F-4941-8371-8B5CCF0BEC09}" presName="hierChild3" presStyleCnt="0"/>
      <dgm:spPr/>
    </dgm:pt>
    <dgm:pt modelId="{BCF46439-27D8-4425-8658-1619570E3E58}" type="pres">
      <dgm:prSet presAssocID="{FF953F5D-2A69-467C-B3ED-7D98FB5802EC}" presName="Name17" presStyleLbl="parChTrans1D3" presStyleIdx="0" presStyleCnt="3"/>
      <dgm:spPr/>
      <dgm:t>
        <a:bodyPr/>
        <a:lstStyle/>
        <a:p>
          <a:endParaRPr lang="ru-RU"/>
        </a:p>
      </dgm:t>
    </dgm:pt>
    <dgm:pt modelId="{BC69AD68-B64B-4E3F-9045-70D0AE37D354}" type="pres">
      <dgm:prSet presAssocID="{B9D8005B-43D1-4A73-ABE4-19682DE91E6A}" presName="hierRoot3" presStyleCnt="0"/>
      <dgm:spPr/>
    </dgm:pt>
    <dgm:pt modelId="{7D225831-57B1-4964-B5B2-521F3A8D250F}" type="pres">
      <dgm:prSet presAssocID="{B9D8005B-43D1-4A73-ABE4-19682DE91E6A}" presName="composite3" presStyleCnt="0"/>
      <dgm:spPr/>
    </dgm:pt>
    <dgm:pt modelId="{4A38A4B7-F913-47E6-83BC-92A1510B9A84}" type="pres">
      <dgm:prSet presAssocID="{B9D8005B-43D1-4A73-ABE4-19682DE91E6A}" presName="background3" presStyleLbl="node3" presStyleIdx="0" presStyleCnt="3"/>
      <dgm:spPr/>
    </dgm:pt>
    <dgm:pt modelId="{83EF2221-1EAF-435C-B1D7-8D3434F0D408}" type="pres">
      <dgm:prSet presAssocID="{B9D8005B-43D1-4A73-ABE4-19682DE91E6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5F34F3-DF7F-4CD3-9AEF-C645D019FA76}" type="pres">
      <dgm:prSet presAssocID="{B9D8005B-43D1-4A73-ABE4-19682DE91E6A}" presName="hierChild4" presStyleCnt="0"/>
      <dgm:spPr/>
    </dgm:pt>
    <dgm:pt modelId="{7D317889-AADE-48BD-843B-DA78ADCB24A4}" type="pres">
      <dgm:prSet presAssocID="{69B047BB-A313-41D0-AE30-3C7B4498B954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4C3B9AA-F1F3-44EB-A58B-B97C9EE7C079}" type="pres">
      <dgm:prSet presAssocID="{FACD1EDF-A68A-4702-AE2A-CF8C0550CE82}" presName="hierRoot2" presStyleCnt="0"/>
      <dgm:spPr/>
    </dgm:pt>
    <dgm:pt modelId="{C2791325-2085-4EBC-8D0D-54FA80D985EF}" type="pres">
      <dgm:prSet presAssocID="{FACD1EDF-A68A-4702-AE2A-CF8C0550CE82}" presName="composite2" presStyleCnt="0"/>
      <dgm:spPr/>
    </dgm:pt>
    <dgm:pt modelId="{04E61716-DBC8-48A5-B528-367E866C6BB6}" type="pres">
      <dgm:prSet presAssocID="{FACD1EDF-A68A-4702-AE2A-CF8C0550CE82}" presName="background2" presStyleLbl="node2" presStyleIdx="1" presStyleCnt="3"/>
      <dgm:spPr/>
    </dgm:pt>
    <dgm:pt modelId="{AF302797-F27A-4AF9-B90F-4A6D25161AA7}" type="pres">
      <dgm:prSet presAssocID="{FACD1EDF-A68A-4702-AE2A-CF8C0550CE8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BE1D32-4A60-4A15-9088-D28169AB4346}" type="pres">
      <dgm:prSet presAssocID="{FACD1EDF-A68A-4702-AE2A-CF8C0550CE82}" presName="hierChild3" presStyleCnt="0"/>
      <dgm:spPr/>
    </dgm:pt>
    <dgm:pt modelId="{B846D2AC-C762-4DCC-AE19-194ED6C23911}" type="pres">
      <dgm:prSet presAssocID="{13BA8CDC-7C84-4FC1-94FF-B4A9C234C9A2}" presName="Name17" presStyleLbl="parChTrans1D3" presStyleIdx="1" presStyleCnt="3"/>
      <dgm:spPr/>
      <dgm:t>
        <a:bodyPr/>
        <a:lstStyle/>
        <a:p>
          <a:endParaRPr lang="ru-RU"/>
        </a:p>
      </dgm:t>
    </dgm:pt>
    <dgm:pt modelId="{E4D92952-EC9F-4011-A553-0FBAD53F3D61}" type="pres">
      <dgm:prSet presAssocID="{C9528D74-9BB4-4E77-8A1F-357F36D3BD5B}" presName="hierRoot3" presStyleCnt="0"/>
      <dgm:spPr/>
    </dgm:pt>
    <dgm:pt modelId="{99DFE240-5986-4EFC-8590-163522765E52}" type="pres">
      <dgm:prSet presAssocID="{C9528D74-9BB4-4E77-8A1F-357F36D3BD5B}" presName="composite3" presStyleCnt="0"/>
      <dgm:spPr/>
    </dgm:pt>
    <dgm:pt modelId="{A70C3435-5C90-4DF3-8349-9BE2CDAE24C1}" type="pres">
      <dgm:prSet presAssocID="{C9528D74-9BB4-4E77-8A1F-357F36D3BD5B}" presName="background3" presStyleLbl="node3" presStyleIdx="1" presStyleCnt="3"/>
      <dgm:spPr/>
    </dgm:pt>
    <dgm:pt modelId="{22B90CC0-20D6-42AC-8E7D-EA178DCE2886}" type="pres">
      <dgm:prSet presAssocID="{C9528D74-9BB4-4E77-8A1F-357F36D3BD5B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C659DE-94AA-4600-AEA2-1A669F89AC9A}" type="pres">
      <dgm:prSet presAssocID="{C9528D74-9BB4-4E77-8A1F-357F36D3BD5B}" presName="hierChild4" presStyleCnt="0"/>
      <dgm:spPr/>
    </dgm:pt>
    <dgm:pt modelId="{0B60F770-AF48-4C24-81DF-79886F92A254}" type="pres">
      <dgm:prSet presAssocID="{E9AE78ED-5ECA-4726-8F0A-02067ED82506}" presName="Name10" presStyleLbl="parChTrans1D2" presStyleIdx="2" presStyleCnt="3"/>
      <dgm:spPr/>
      <dgm:t>
        <a:bodyPr/>
        <a:lstStyle/>
        <a:p>
          <a:endParaRPr lang="ru-RU"/>
        </a:p>
      </dgm:t>
    </dgm:pt>
    <dgm:pt modelId="{039BB506-98DB-4709-B18C-AA99905854AA}" type="pres">
      <dgm:prSet presAssocID="{0744F9D9-A01F-403B-962A-D8B98B7A5287}" presName="hierRoot2" presStyleCnt="0"/>
      <dgm:spPr/>
    </dgm:pt>
    <dgm:pt modelId="{E29B15F5-1308-459D-92DF-A2866E01AEB7}" type="pres">
      <dgm:prSet presAssocID="{0744F9D9-A01F-403B-962A-D8B98B7A5287}" presName="composite2" presStyleCnt="0"/>
      <dgm:spPr/>
    </dgm:pt>
    <dgm:pt modelId="{72A8B681-96E1-41BC-B2FB-81100960FE97}" type="pres">
      <dgm:prSet presAssocID="{0744F9D9-A01F-403B-962A-D8B98B7A5287}" presName="background2" presStyleLbl="node2" presStyleIdx="2" presStyleCnt="3"/>
      <dgm:spPr/>
    </dgm:pt>
    <dgm:pt modelId="{364A2CB6-F8B6-4320-A398-1022C8DD18FC}" type="pres">
      <dgm:prSet presAssocID="{0744F9D9-A01F-403B-962A-D8B98B7A528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483907-0D06-4369-8137-F7CBEBDD859A}" type="pres">
      <dgm:prSet presAssocID="{0744F9D9-A01F-403B-962A-D8B98B7A5287}" presName="hierChild3" presStyleCnt="0"/>
      <dgm:spPr/>
    </dgm:pt>
    <dgm:pt modelId="{EAC364A8-B5AB-4A79-A8A4-32757631947F}" type="pres">
      <dgm:prSet presAssocID="{EC7B149D-485B-43D6-B85E-AB2FCC37366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EBDCDF39-56FB-4E6C-901A-71A9ADC0AB50}" type="pres">
      <dgm:prSet presAssocID="{15B2E622-A0A6-4F43-AB22-241BB5BD1805}" presName="hierRoot3" presStyleCnt="0"/>
      <dgm:spPr/>
    </dgm:pt>
    <dgm:pt modelId="{FEEAD0F2-4CF3-47C7-9AB8-F30B74F4E398}" type="pres">
      <dgm:prSet presAssocID="{15B2E622-A0A6-4F43-AB22-241BB5BD1805}" presName="composite3" presStyleCnt="0"/>
      <dgm:spPr/>
    </dgm:pt>
    <dgm:pt modelId="{D2BB8ED5-B09C-4053-BC31-39D0212C76C3}" type="pres">
      <dgm:prSet presAssocID="{15B2E622-A0A6-4F43-AB22-241BB5BD1805}" presName="background3" presStyleLbl="node3" presStyleIdx="2" presStyleCnt="3"/>
      <dgm:spPr/>
    </dgm:pt>
    <dgm:pt modelId="{995EBF11-C38E-4B4F-B847-4F99926F4008}" type="pres">
      <dgm:prSet presAssocID="{15B2E622-A0A6-4F43-AB22-241BB5BD1805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EC02FD-495E-4B9B-B87B-09D3A4420155}" type="pres">
      <dgm:prSet presAssocID="{15B2E622-A0A6-4F43-AB22-241BB5BD1805}" presName="hierChild4" presStyleCnt="0"/>
      <dgm:spPr/>
    </dgm:pt>
  </dgm:ptLst>
  <dgm:cxnLst>
    <dgm:cxn modelId="{35B7365B-939B-43FE-8974-A003D2D28AEB}" srcId="{72F70909-5921-4D61-BFB7-D4D2A3FE3817}" destId="{FACD1EDF-A68A-4702-AE2A-CF8C0550CE82}" srcOrd="1" destOrd="0" parTransId="{69B047BB-A313-41D0-AE30-3C7B4498B954}" sibTransId="{44A15728-528C-41F5-98F8-AF2F052B99C9}"/>
    <dgm:cxn modelId="{0D4A3320-105F-4BE4-96E5-3220103156A9}" type="presOf" srcId="{B9D8005B-43D1-4A73-ABE4-19682DE91E6A}" destId="{83EF2221-1EAF-435C-B1D7-8D3434F0D408}" srcOrd="0" destOrd="0" presId="urn:microsoft.com/office/officeart/2005/8/layout/hierarchy1"/>
    <dgm:cxn modelId="{66BD5ECD-80A8-41CA-B974-4903A41DEB65}" srcId="{0744F9D9-A01F-403B-962A-D8B98B7A5287}" destId="{15B2E622-A0A6-4F43-AB22-241BB5BD1805}" srcOrd="0" destOrd="0" parTransId="{EC7B149D-485B-43D6-B85E-AB2FCC373668}" sibTransId="{37E185CF-D26F-4CDD-AFCB-09F9626299B4}"/>
    <dgm:cxn modelId="{4211B807-0088-406F-99A2-B15E5C5152AE}" type="presOf" srcId="{C9528D74-9BB4-4E77-8A1F-357F36D3BD5B}" destId="{22B90CC0-20D6-42AC-8E7D-EA178DCE2886}" srcOrd="0" destOrd="0" presId="urn:microsoft.com/office/officeart/2005/8/layout/hierarchy1"/>
    <dgm:cxn modelId="{0C08AADE-6976-4EF4-861B-3D81B6E49E37}" type="presOf" srcId="{E9AE78ED-5ECA-4726-8F0A-02067ED82506}" destId="{0B60F770-AF48-4C24-81DF-79886F92A254}" srcOrd="0" destOrd="0" presId="urn:microsoft.com/office/officeart/2005/8/layout/hierarchy1"/>
    <dgm:cxn modelId="{8B2E7804-EE41-492F-9F21-00B8D2175D55}" srcId="{FACD1EDF-A68A-4702-AE2A-CF8C0550CE82}" destId="{C9528D74-9BB4-4E77-8A1F-357F36D3BD5B}" srcOrd="0" destOrd="0" parTransId="{13BA8CDC-7C84-4FC1-94FF-B4A9C234C9A2}" sibTransId="{48A30075-49DB-4D4F-9F04-CA2EB65C07FA}"/>
    <dgm:cxn modelId="{58836692-153D-451E-9B45-067DD9C1ACA5}" type="presOf" srcId="{D7D7F29B-7383-4143-B808-B9D0E68F22EA}" destId="{79BBFB63-6DEF-4F30-8953-DB6FCF5C577F}" srcOrd="0" destOrd="0" presId="urn:microsoft.com/office/officeart/2005/8/layout/hierarchy1"/>
    <dgm:cxn modelId="{80F6E032-ECCD-4E5F-89F0-3185936DA3C4}" type="presOf" srcId="{2B51B8F9-7351-4D31-9601-5F7F2DD3544C}" destId="{75D4CB7D-DF80-43A0-A32B-3A85D1162823}" srcOrd="0" destOrd="0" presId="urn:microsoft.com/office/officeart/2005/8/layout/hierarchy1"/>
    <dgm:cxn modelId="{DEAD9405-D04B-4D52-AFE1-AC1B43293A55}" srcId="{195FF7C1-3B4F-4941-8371-8B5CCF0BEC09}" destId="{B9D8005B-43D1-4A73-ABE4-19682DE91E6A}" srcOrd="0" destOrd="0" parTransId="{FF953F5D-2A69-467C-B3ED-7D98FB5802EC}" sibTransId="{42F4CA7B-2861-441F-A064-019240C7C8A8}"/>
    <dgm:cxn modelId="{8C956FB0-76A6-4650-9715-6D4B73F46FA8}" type="presOf" srcId="{FACD1EDF-A68A-4702-AE2A-CF8C0550CE82}" destId="{AF302797-F27A-4AF9-B90F-4A6D25161AA7}" srcOrd="0" destOrd="0" presId="urn:microsoft.com/office/officeart/2005/8/layout/hierarchy1"/>
    <dgm:cxn modelId="{F2BF6AF5-7EE2-44F6-A55D-78852A2EFA75}" type="presOf" srcId="{15B2E622-A0A6-4F43-AB22-241BB5BD1805}" destId="{995EBF11-C38E-4B4F-B847-4F99926F4008}" srcOrd="0" destOrd="0" presId="urn:microsoft.com/office/officeart/2005/8/layout/hierarchy1"/>
    <dgm:cxn modelId="{127BF9C5-EC39-47B4-B9A8-41F2EFA18619}" type="presOf" srcId="{FF953F5D-2A69-467C-B3ED-7D98FB5802EC}" destId="{BCF46439-27D8-4425-8658-1619570E3E58}" srcOrd="0" destOrd="0" presId="urn:microsoft.com/office/officeart/2005/8/layout/hierarchy1"/>
    <dgm:cxn modelId="{9034E35B-FC0B-4AAB-9104-5F0A4632DAAA}" srcId="{72F70909-5921-4D61-BFB7-D4D2A3FE3817}" destId="{0744F9D9-A01F-403B-962A-D8B98B7A5287}" srcOrd="2" destOrd="0" parTransId="{E9AE78ED-5ECA-4726-8F0A-02067ED82506}" sibTransId="{C2B82091-6D06-4136-A9D6-F0597D906EBA}"/>
    <dgm:cxn modelId="{3ED39463-7367-484F-88B9-2AEBD1F32C08}" type="presOf" srcId="{0744F9D9-A01F-403B-962A-D8B98B7A5287}" destId="{364A2CB6-F8B6-4320-A398-1022C8DD18FC}" srcOrd="0" destOrd="0" presId="urn:microsoft.com/office/officeart/2005/8/layout/hierarchy1"/>
    <dgm:cxn modelId="{D09D5837-8ED9-43DA-A176-AFEFD20B231D}" type="presOf" srcId="{EC7B149D-485B-43D6-B85E-AB2FCC373668}" destId="{EAC364A8-B5AB-4A79-A8A4-32757631947F}" srcOrd="0" destOrd="0" presId="urn:microsoft.com/office/officeart/2005/8/layout/hierarchy1"/>
    <dgm:cxn modelId="{F14802B1-FE60-4215-B6F0-4DC86453DF73}" type="presOf" srcId="{69B047BB-A313-41D0-AE30-3C7B4498B954}" destId="{7D317889-AADE-48BD-843B-DA78ADCB24A4}" srcOrd="0" destOrd="0" presId="urn:microsoft.com/office/officeart/2005/8/layout/hierarchy1"/>
    <dgm:cxn modelId="{D4118437-CC0A-4E07-8E56-2418CA893699}" srcId="{72F70909-5921-4D61-BFB7-D4D2A3FE3817}" destId="{195FF7C1-3B4F-4941-8371-8B5CCF0BEC09}" srcOrd="0" destOrd="0" parTransId="{D7D7F29B-7383-4143-B808-B9D0E68F22EA}" sibTransId="{5208F2F5-0489-4AE9-AC4A-86D154232E48}"/>
    <dgm:cxn modelId="{FBC5FE23-0D9E-4B91-A923-3DF8E1550B04}" type="presOf" srcId="{72F70909-5921-4D61-BFB7-D4D2A3FE3817}" destId="{EB92A8CA-4E48-4E3A-930D-F18E2858C64E}" srcOrd="0" destOrd="0" presId="urn:microsoft.com/office/officeart/2005/8/layout/hierarchy1"/>
    <dgm:cxn modelId="{490B3108-B711-4DF8-964E-91DEDDD48F27}" type="presOf" srcId="{195FF7C1-3B4F-4941-8371-8B5CCF0BEC09}" destId="{DD5E3811-9B4C-4378-86EB-7A8B3227D6F5}" srcOrd="0" destOrd="0" presId="urn:microsoft.com/office/officeart/2005/8/layout/hierarchy1"/>
    <dgm:cxn modelId="{08CF8BF9-AB95-4D53-A3ED-AAD47FF8512C}" srcId="{2B51B8F9-7351-4D31-9601-5F7F2DD3544C}" destId="{72F70909-5921-4D61-BFB7-D4D2A3FE3817}" srcOrd="0" destOrd="0" parTransId="{2A2066A8-D7A7-4013-A8D5-E5FFF0533698}" sibTransId="{FA36A18A-6B84-457D-BCB3-45510CF8C183}"/>
    <dgm:cxn modelId="{478CC229-7C07-4727-8D63-C3EEA58E1444}" type="presOf" srcId="{13BA8CDC-7C84-4FC1-94FF-B4A9C234C9A2}" destId="{B846D2AC-C762-4DCC-AE19-194ED6C23911}" srcOrd="0" destOrd="0" presId="urn:microsoft.com/office/officeart/2005/8/layout/hierarchy1"/>
    <dgm:cxn modelId="{A73BDCB8-1CFE-4167-BAE7-09C70219FE53}" type="presParOf" srcId="{75D4CB7D-DF80-43A0-A32B-3A85D1162823}" destId="{F548E120-7439-4CA9-9CA9-DF03114A204E}" srcOrd="0" destOrd="0" presId="urn:microsoft.com/office/officeart/2005/8/layout/hierarchy1"/>
    <dgm:cxn modelId="{49C2AB7E-CC8C-458D-98D3-7F319365F292}" type="presParOf" srcId="{F548E120-7439-4CA9-9CA9-DF03114A204E}" destId="{8CE401CE-98B2-41AF-83F5-360D8E6AC84C}" srcOrd="0" destOrd="0" presId="urn:microsoft.com/office/officeart/2005/8/layout/hierarchy1"/>
    <dgm:cxn modelId="{154EC007-E9AC-4354-B112-46A817C25371}" type="presParOf" srcId="{8CE401CE-98B2-41AF-83F5-360D8E6AC84C}" destId="{A2E70DA6-73B0-480A-B22C-AD0D685A961B}" srcOrd="0" destOrd="0" presId="urn:microsoft.com/office/officeart/2005/8/layout/hierarchy1"/>
    <dgm:cxn modelId="{402853FF-577E-456E-9982-2CC5805A5DFB}" type="presParOf" srcId="{8CE401CE-98B2-41AF-83F5-360D8E6AC84C}" destId="{EB92A8CA-4E48-4E3A-930D-F18E2858C64E}" srcOrd="1" destOrd="0" presId="urn:microsoft.com/office/officeart/2005/8/layout/hierarchy1"/>
    <dgm:cxn modelId="{FB57451B-6CD9-4196-BD7C-35357D9AE459}" type="presParOf" srcId="{F548E120-7439-4CA9-9CA9-DF03114A204E}" destId="{35AC3EC8-22B5-4325-A90C-1C513BD9B618}" srcOrd="1" destOrd="0" presId="urn:microsoft.com/office/officeart/2005/8/layout/hierarchy1"/>
    <dgm:cxn modelId="{7A7C933C-AC4C-43C8-9407-7942715B5CC0}" type="presParOf" srcId="{35AC3EC8-22B5-4325-A90C-1C513BD9B618}" destId="{79BBFB63-6DEF-4F30-8953-DB6FCF5C577F}" srcOrd="0" destOrd="0" presId="urn:microsoft.com/office/officeart/2005/8/layout/hierarchy1"/>
    <dgm:cxn modelId="{B28352A4-F931-4294-A6F2-802342515761}" type="presParOf" srcId="{35AC3EC8-22B5-4325-A90C-1C513BD9B618}" destId="{5F57BFBB-25B4-4CD8-B5DD-DEA8EFDC711A}" srcOrd="1" destOrd="0" presId="urn:microsoft.com/office/officeart/2005/8/layout/hierarchy1"/>
    <dgm:cxn modelId="{8B053E1D-E3B9-4AED-AB2E-DE5FB7A55267}" type="presParOf" srcId="{5F57BFBB-25B4-4CD8-B5DD-DEA8EFDC711A}" destId="{9347B900-34DF-465A-B30A-69A13F61C6FF}" srcOrd="0" destOrd="0" presId="urn:microsoft.com/office/officeart/2005/8/layout/hierarchy1"/>
    <dgm:cxn modelId="{F6BD704A-EED2-4C76-83E6-897120CEEB2C}" type="presParOf" srcId="{9347B900-34DF-465A-B30A-69A13F61C6FF}" destId="{DD9EF2F0-1AC1-4CA1-A40C-A85B7C30191D}" srcOrd="0" destOrd="0" presId="urn:microsoft.com/office/officeart/2005/8/layout/hierarchy1"/>
    <dgm:cxn modelId="{114ABB3A-EE4D-4778-8DB3-8EFC87FB52A8}" type="presParOf" srcId="{9347B900-34DF-465A-B30A-69A13F61C6FF}" destId="{DD5E3811-9B4C-4378-86EB-7A8B3227D6F5}" srcOrd="1" destOrd="0" presId="urn:microsoft.com/office/officeart/2005/8/layout/hierarchy1"/>
    <dgm:cxn modelId="{663E864E-0451-49A2-8018-104ABB0665CF}" type="presParOf" srcId="{5F57BFBB-25B4-4CD8-B5DD-DEA8EFDC711A}" destId="{0AC1D4CD-1B6E-4EC4-AD0B-0C82DBB57D7C}" srcOrd="1" destOrd="0" presId="urn:microsoft.com/office/officeart/2005/8/layout/hierarchy1"/>
    <dgm:cxn modelId="{AC0140B7-AE75-456A-8B8F-E095FBE1012C}" type="presParOf" srcId="{0AC1D4CD-1B6E-4EC4-AD0B-0C82DBB57D7C}" destId="{BCF46439-27D8-4425-8658-1619570E3E58}" srcOrd="0" destOrd="0" presId="urn:microsoft.com/office/officeart/2005/8/layout/hierarchy1"/>
    <dgm:cxn modelId="{ABEF58EF-F057-4EFA-9069-65508A7E95A0}" type="presParOf" srcId="{0AC1D4CD-1B6E-4EC4-AD0B-0C82DBB57D7C}" destId="{BC69AD68-B64B-4E3F-9045-70D0AE37D354}" srcOrd="1" destOrd="0" presId="urn:microsoft.com/office/officeart/2005/8/layout/hierarchy1"/>
    <dgm:cxn modelId="{E8BD4F87-778A-4FBB-BD0D-110A2BBCCC1E}" type="presParOf" srcId="{BC69AD68-B64B-4E3F-9045-70D0AE37D354}" destId="{7D225831-57B1-4964-B5B2-521F3A8D250F}" srcOrd="0" destOrd="0" presId="urn:microsoft.com/office/officeart/2005/8/layout/hierarchy1"/>
    <dgm:cxn modelId="{0B1A627A-08AE-4272-B127-A3795F18B361}" type="presParOf" srcId="{7D225831-57B1-4964-B5B2-521F3A8D250F}" destId="{4A38A4B7-F913-47E6-83BC-92A1510B9A84}" srcOrd="0" destOrd="0" presId="urn:microsoft.com/office/officeart/2005/8/layout/hierarchy1"/>
    <dgm:cxn modelId="{9E280CB6-1DCB-4E4B-BC1E-9D42F8F0A9D5}" type="presParOf" srcId="{7D225831-57B1-4964-B5B2-521F3A8D250F}" destId="{83EF2221-1EAF-435C-B1D7-8D3434F0D408}" srcOrd="1" destOrd="0" presId="urn:microsoft.com/office/officeart/2005/8/layout/hierarchy1"/>
    <dgm:cxn modelId="{CE389173-4C92-4820-8574-78518A1EB5F6}" type="presParOf" srcId="{BC69AD68-B64B-4E3F-9045-70D0AE37D354}" destId="{2C5F34F3-DF7F-4CD3-9AEF-C645D019FA76}" srcOrd="1" destOrd="0" presId="urn:microsoft.com/office/officeart/2005/8/layout/hierarchy1"/>
    <dgm:cxn modelId="{5CF3866F-1A7D-46A6-8865-FC5DC352A481}" type="presParOf" srcId="{35AC3EC8-22B5-4325-A90C-1C513BD9B618}" destId="{7D317889-AADE-48BD-843B-DA78ADCB24A4}" srcOrd="2" destOrd="0" presId="urn:microsoft.com/office/officeart/2005/8/layout/hierarchy1"/>
    <dgm:cxn modelId="{2BE4135D-C5B2-4347-B24A-5B7DD47AF6C4}" type="presParOf" srcId="{35AC3EC8-22B5-4325-A90C-1C513BD9B618}" destId="{64C3B9AA-F1F3-44EB-A58B-B97C9EE7C079}" srcOrd="3" destOrd="0" presId="urn:microsoft.com/office/officeart/2005/8/layout/hierarchy1"/>
    <dgm:cxn modelId="{E70BF160-C375-4593-BCC4-1C3A255ADADD}" type="presParOf" srcId="{64C3B9AA-F1F3-44EB-A58B-B97C9EE7C079}" destId="{C2791325-2085-4EBC-8D0D-54FA80D985EF}" srcOrd="0" destOrd="0" presId="urn:microsoft.com/office/officeart/2005/8/layout/hierarchy1"/>
    <dgm:cxn modelId="{C9E12171-ECF2-4CB3-BB04-3C0C1E8B7947}" type="presParOf" srcId="{C2791325-2085-4EBC-8D0D-54FA80D985EF}" destId="{04E61716-DBC8-48A5-B528-367E866C6BB6}" srcOrd="0" destOrd="0" presId="urn:microsoft.com/office/officeart/2005/8/layout/hierarchy1"/>
    <dgm:cxn modelId="{61896A89-0DF1-4F48-8541-80776AFE0DF9}" type="presParOf" srcId="{C2791325-2085-4EBC-8D0D-54FA80D985EF}" destId="{AF302797-F27A-4AF9-B90F-4A6D25161AA7}" srcOrd="1" destOrd="0" presId="urn:microsoft.com/office/officeart/2005/8/layout/hierarchy1"/>
    <dgm:cxn modelId="{7E55C60B-E90D-4E5B-A9DF-54E11A2713FB}" type="presParOf" srcId="{64C3B9AA-F1F3-44EB-A58B-B97C9EE7C079}" destId="{54BE1D32-4A60-4A15-9088-D28169AB4346}" srcOrd="1" destOrd="0" presId="urn:microsoft.com/office/officeart/2005/8/layout/hierarchy1"/>
    <dgm:cxn modelId="{0C355C16-6A18-492C-947C-5129394784FB}" type="presParOf" srcId="{54BE1D32-4A60-4A15-9088-D28169AB4346}" destId="{B846D2AC-C762-4DCC-AE19-194ED6C23911}" srcOrd="0" destOrd="0" presId="urn:microsoft.com/office/officeart/2005/8/layout/hierarchy1"/>
    <dgm:cxn modelId="{568B6DA3-551D-4F47-9143-0764B8044472}" type="presParOf" srcId="{54BE1D32-4A60-4A15-9088-D28169AB4346}" destId="{E4D92952-EC9F-4011-A553-0FBAD53F3D61}" srcOrd="1" destOrd="0" presId="urn:microsoft.com/office/officeart/2005/8/layout/hierarchy1"/>
    <dgm:cxn modelId="{56C62E36-A2BD-4D78-83FE-11047DA68A11}" type="presParOf" srcId="{E4D92952-EC9F-4011-A553-0FBAD53F3D61}" destId="{99DFE240-5986-4EFC-8590-163522765E52}" srcOrd="0" destOrd="0" presId="urn:microsoft.com/office/officeart/2005/8/layout/hierarchy1"/>
    <dgm:cxn modelId="{06FA8FE9-6BD0-46A3-A8CF-E9881CBCF6F5}" type="presParOf" srcId="{99DFE240-5986-4EFC-8590-163522765E52}" destId="{A70C3435-5C90-4DF3-8349-9BE2CDAE24C1}" srcOrd="0" destOrd="0" presId="urn:microsoft.com/office/officeart/2005/8/layout/hierarchy1"/>
    <dgm:cxn modelId="{34F9BCEC-4425-48B9-9659-998057EB65EA}" type="presParOf" srcId="{99DFE240-5986-4EFC-8590-163522765E52}" destId="{22B90CC0-20D6-42AC-8E7D-EA178DCE2886}" srcOrd="1" destOrd="0" presId="urn:microsoft.com/office/officeart/2005/8/layout/hierarchy1"/>
    <dgm:cxn modelId="{6D4D84F1-6CBE-4B5F-8198-0A4AAAB2C14C}" type="presParOf" srcId="{E4D92952-EC9F-4011-A553-0FBAD53F3D61}" destId="{84C659DE-94AA-4600-AEA2-1A669F89AC9A}" srcOrd="1" destOrd="0" presId="urn:microsoft.com/office/officeart/2005/8/layout/hierarchy1"/>
    <dgm:cxn modelId="{1A51AE73-AD8C-4B4C-9D09-BF483EEA78A2}" type="presParOf" srcId="{35AC3EC8-22B5-4325-A90C-1C513BD9B618}" destId="{0B60F770-AF48-4C24-81DF-79886F92A254}" srcOrd="4" destOrd="0" presId="urn:microsoft.com/office/officeart/2005/8/layout/hierarchy1"/>
    <dgm:cxn modelId="{1ABED9D8-9A25-40BD-9460-CA8655127B3B}" type="presParOf" srcId="{35AC3EC8-22B5-4325-A90C-1C513BD9B618}" destId="{039BB506-98DB-4709-B18C-AA99905854AA}" srcOrd="5" destOrd="0" presId="urn:microsoft.com/office/officeart/2005/8/layout/hierarchy1"/>
    <dgm:cxn modelId="{96F6EAA0-DAB7-4DA3-8508-289445840CF4}" type="presParOf" srcId="{039BB506-98DB-4709-B18C-AA99905854AA}" destId="{E29B15F5-1308-459D-92DF-A2866E01AEB7}" srcOrd="0" destOrd="0" presId="urn:microsoft.com/office/officeart/2005/8/layout/hierarchy1"/>
    <dgm:cxn modelId="{AC7EECA3-7E1A-46FC-B47F-551B7E19B5FC}" type="presParOf" srcId="{E29B15F5-1308-459D-92DF-A2866E01AEB7}" destId="{72A8B681-96E1-41BC-B2FB-81100960FE97}" srcOrd="0" destOrd="0" presId="urn:microsoft.com/office/officeart/2005/8/layout/hierarchy1"/>
    <dgm:cxn modelId="{189C729B-DFF7-4F22-A81F-128B1AE6B349}" type="presParOf" srcId="{E29B15F5-1308-459D-92DF-A2866E01AEB7}" destId="{364A2CB6-F8B6-4320-A398-1022C8DD18FC}" srcOrd="1" destOrd="0" presId="urn:microsoft.com/office/officeart/2005/8/layout/hierarchy1"/>
    <dgm:cxn modelId="{6DDDA859-0366-4773-B701-F511A8A8AD62}" type="presParOf" srcId="{039BB506-98DB-4709-B18C-AA99905854AA}" destId="{58483907-0D06-4369-8137-F7CBEBDD859A}" srcOrd="1" destOrd="0" presId="urn:microsoft.com/office/officeart/2005/8/layout/hierarchy1"/>
    <dgm:cxn modelId="{B9FE195D-BF9F-433F-814D-960475279C3A}" type="presParOf" srcId="{58483907-0D06-4369-8137-F7CBEBDD859A}" destId="{EAC364A8-B5AB-4A79-A8A4-32757631947F}" srcOrd="0" destOrd="0" presId="urn:microsoft.com/office/officeart/2005/8/layout/hierarchy1"/>
    <dgm:cxn modelId="{6C09629A-B4AF-46F2-9BDA-3CE59E96EA1F}" type="presParOf" srcId="{58483907-0D06-4369-8137-F7CBEBDD859A}" destId="{EBDCDF39-56FB-4E6C-901A-71A9ADC0AB50}" srcOrd="1" destOrd="0" presId="urn:microsoft.com/office/officeart/2005/8/layout/hierarchy1"/>
    <dgm:cxn modelId="{77366A2A-6256-494B-81D6-3A1D07C53567}" type="presParOf" srcId="{EBDCDF39-56FB-4E6C-901A-71A9ADC0AB50}" destId="{FEEAD0F2-4CF3-47C7-9AB8-F30B74F4E398}" srcOrd="0" destOrd="0" presId="urn:microsoft.com/office/officeart/2005/8/layout/hierarchy1"/>
    <dgm:cxn modelId="{F5E0D859-05B4-44D1-94B8-4F6C43976FCB}" type="presParOf" srcId="{FEEAD0F2-4CF3-47C7-9AB8-F30B74F4E398}" destId="{D2BB8ED5-B09C-4053-BC31-39D0212C76C3}" srcOrd="0" destOrd="0" presId="urn:microsoft.com/office/officeart/2005/8/layout/hierarchy1"/>
    <dgm:cxn modelId="{B0464004-2DDD-44E8-AD2B-EA9CC66E6808}" type="presParOf" srcId="{FEEAD0F2-4CF3-47C7-9AB8-F30B74F4E398}" destId="{995EBF11-C38E-4B4F-B847-4F99926F4008}" srcOrd="1" destOrd="0" presId="urn:microsoft.com/office/officeart/2005/8/layout/hierarchy1"/>
    <dgm:cxn modelId="{E0B58675-B408-4B9B-B800-E214046297F8}" type="presParOf" srcId="{EBDCDF39-56FB-4E6C-901A-71A9ADC0AB50}" destId="{4BEC02FD-495E-4B9B-B87B-09D3A44201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B24978-6282-4B26-AC9A-C45C6139909C}" type="doc">
      <dgm:prSet loTypeId="urn:microsoft.com/office/officeart/2005/8/layout/process3" loCatId="process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72148B-AAB3-4311-86DE-7273A5B7C7D3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МОТИВАЦИОННО-ЦЕЛЕВОЙ ЭТАП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BB074D-3EDE-4D2A-BE85-C219E734B1C5}" type="parTrans" cxnId="{D7A28163-EB1E-4534-8D1A-7A64B12EA019}">
      <dgm:prSet/>
      <dgm:spPr/>
      <dgm:t>
        <a:bodyPr/>
        <a:lstStyle/>
        <a:p>
          <a:endParaRPr lang="ru-RU"/>
        </a:p>
      </dgm:t>
    </dgm:pt>
    <dgm:pt modelId="{8DB18718-7BB5-48C4-8D2A-9B1458F11C72}" type="sibTrans" cxnId="{D7A28163-EB1E-4534-8D1A-7A64B12EA019}">
      <dgm:prSet/>
      <dgm:spPr/>
      <dgm:t>
        <a:bodyPr/>
        <a:lstStyle/>
        <a:p>
          <a:endParaRPr lang="ru-RU"/>
        </a:p>
      </dgm:t>
    </dgm:pt>
    <dgm:pt modelId="{3C57A1EA-A96D-4E23-9043-57E0C20AA7E6}">
      <dgm:prSet phldrT="[Текст]" custT="1"/>
      <dgm:spPr/>
      <dgm:t>
        <a:bodyPr/>
        <a:lstStyle/>
        <a:p>
          <a:r>
            <a:rPr lang="ru-RU" sz="1200" b="1" dirty="0" smtClean="0"/>
            <a:t>ПРИНЯТИЕ ПРОБЛЕМЫ, ФОРМУЛИРОВАНИЕ ЦЕЛЕЙ УРОКА</a:t>
          </a:r>
          <a:endParaRPr lang="ru-RU" sz="1200" b="1" dirty="0"/>
        </a:p>
      </dgm:t>
    </dgm:pt>
    <dgm:pt modelId="{61160BFE-B287-4F5C-8855-E4FAABABB594}" type="parTrans" cxnId="{98DED854-CA97-493C-9630-7B2EF24DED43}">
      <dgm:prSet/>
      <dgm:spPr/>
      <dgm:t>
        <a:bodyPr/>
        <a:lstStyle/>
        <a:p>
          <a:endParaRPr lang="ru-RU"/>
        </a:p>
      </dgm:t>
    </dgm:pt>
    <dgm:pt modelId="{7D6AED8A-4B18-4492-83E8-5D6596A8B0F5}" type="sibTrans" cxnId="{98DED854-CA97-493C-9630-7B2EF24DED43}">
      <dgm:prSet/>
      <dgm:spPr/>
      <dgm:t>
        <a:bodyPr/>
        <a:lstStyle/>
        <a:p>
          <a:endParaRPr lang="ru-RU"/>
        </a:p>
      </dgm:t>
    </dgm:pt>
    <dgm:pt modelId="{384D5645-369E-413B-B9A7-1B2B1F4A9440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АКТУАЛИЗАЦИЯ ОПОРНЫХ ЗНАНИЙ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32DAFD-00F5-48BD-A9BC-7BDB9B97D0B8}" type="parTrans" cxnId="{24D267F1-0A4B-4D35-B17A-B04D7FC88BDE}">
      <dgm:prSet/>
      <dgm:spPr/>
      <dgm:t>
        <a:bodyPr/>
        <a:lstStyle/>
        <a:p>
          <a:endParaRPr lang="ru-RU"/>
        </a:p>
      </dgm:t>
    </dgm:pt>
    <dgm:pt modelId="{0EE64496-AB09-4193-8AC4-4E5E1DABD5C7}" type="sibTrans" cxnId="{24D267F1-0A4B-4D35-B17A-B04D7FC88BDE}">
      <dgm:prSet/>
      <dgm:spPr/>
      <dgm:t>
        <a:bodyPr/>
        <a:lstStyle/>
        <a:p>
          <a:endParaRPr lang="ru-RU"/>
        </a:p>
      </dgm:t>
    </dgm:pt>
    <dgm:pt modelId="{1DA415AE-16AE-4EFE-B1EB-899A8A35BB54}">
      <dgm:prSet phldrT="[Текст]"/>
      <dgm:spPr/>
      <dgm:t>
        <a:bodyPr/>
        <a:lstStyle/>
        <a:p>
          <a:r>
            <a:rPr lang="ru-RU" b="1" dirty="0" smtClean="0">
              <a:effectLst/>
            </a:rPr>
            <a:t>РЕШЕНИЕ УЧЕБНЫХ ЗАДАНИЙ</a:t>
          </a:r>
          <a:endParaRPr lang="ru-RU" b="1" dirty="0">
            <a:effectLst/>
          </a:endParaRPr>
        </a:p>
      </dgm:t>
    </dgm:pt>
    <dgm:pt modelId="{AC85EB95-C4A3-438D-80FE-B6A98A78A5D5}" type="parTrans" cxnId="{63064705-BC69-41EF-8336-948B897695D4}">
      <dgm:prSet/>
      <dgm:spPr/>
      <dgm:t>
        <a:bodyPr/>
        <a:lstStyle/>
        <a:p>
          <a:endParaRPr lang="ru-RU"/>
        </a:p>
      </dgm:t>
    </dgm:pt>
    <dgm:pt modelId="{76B38F00-32B3-4F87-BA19-0A2C78A0BAA7}" type="sibTrans" cxnId="{63064705-BC69-41EF-8336-948B897695D4}">
      <dgm:prSet/>
      <dgm:spPr/>
      <dgm:t>
        <a:bodyPr/>
        <a:lstStyle/>
        <a:p>
          <a:endParaRPr lang="ru-RU"/>
        </a:p>
      </dgm:t>
    </dgm:pt>
    <dgm:pt modelId="{2B86A48D-08CB-464D-B2B8-64E0538A59E3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ИЗУЧЕНИЕ НОВОГО МАТЕРИАЛА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49E0EB-6F7D-48B9-87CF-E157B4390694}" type="parTrans" cxnId="{FE7E0FF4-7B2E-42AB-A2E3-0DC76535573A}">
      <dgm:prSet/>
      <dgm:spPr/>
      <dgm:t>
        <a:bodyPr/>
        <a:lstStyle/>
        <a:p>
          <a:endParaRPr lang="ru-RU"/>
        </a:p>
      </dgm:t>
    </dgm:pt>
    <dgm:pt modelId="{42DF53E3-BCBB-4674-88F7-1F3E95D29138}" type="sibTrans" cxnId="{FE7E0FF4-7B2E-42AB-A2E3-0DC76535573A}">
      <dgm:prSet/>
      <dgm:spPr/>
      <dgm:t>
        <a:bodyPr/>
        <a:lstStyle/>
        <a:p>
          <a:endParaRPr lang="ru-RU"/>
        </a:p>
      </dgm:t>
    </dgm:pt>
    <dgm:pt modelId="{FDDD5A0D-DED8-45D4-8D23-660FBDF692F8}">
      <dgm:prSet phldrT="[Текст]"/>
      <dgm:spPr/>
      <dgm:t>
        <a:bodyPr/>
        <a:lstStyle/>
        <a:p>
          <a:r>
            <a:rPr lang="ru-RU" b="1" dirty="0" smtClean="0"/>
            <a:t>РЕШЕНИЕ УЧЕБНЫХ ЗАДАНИЙ</a:t>
          </a:r>
          <a:endParaRPr lang="ru-RU" b="1" dirty="0"/>
        </a:p>
      </dgm:t>
    </dgm:pt>
    <dgm:pt modelId="{56D7A0A9-486A-456D-8CB3-8FA363985768}" type="parTrans" cxnId="{BE5FFD32-5807-46F8-B735-EAEF39ADD536}">
      <dgm:prSet/>
      <dgm:spPr/>
      <dgm:t>
        <a:bodyPr/>
        <a:lstStyle/>
        <a:p>
          <a:endParaRPr lang="ru-RU"/>
        </a:p>
      </dgm:t>
    </dgm:pt>
    <dgm:pt modelId="{8B82532E-E1AA-42DE-85EE-40328BABB1D9}" type="sibTrans" cxnId="{BE5FFD32-5807-46F8-B735-EAEF39ADD536}">
      <dgm:prSet/>
      <dgm:spPr/>
      <dgm:t>
        <a:bodyPr/>
        <a:lstStyle/>
        <a:p>
          <a:endParaRPr lang="ru-RU"/>
        </a:p>
      </dgm:t>
    </dgm:pt>
    <dgm:pt modelId="{460E09EA-E207-4EDD-B81A-ED8AB4195CD0}">
      <dgm:prSet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САМОКОНТРОЛЬ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109B4D-868A-4D69-9AE0-D2DA373DA945}" type="parTrans" cxnId="{7E047F7F-CB19-4AA1-B388-EAADE0B8B2A8}">
      <dgm:prSet/>
      <dgm:spPr/>
      <dgm:t>
        <a:bodyPr/>
        <a:lstStyle/>
        <a:p>
          <a:endParaRPr lang="ru-RU"/>
        </a:p>
      </dgm:t>
    </dgm:pt>
    <dgm:pt modelId="{AED98D9D-AE82-4B44-92AD-B8D2F1CF5692}" type="sibTrans" cxnId="{7E047F7F-CB19-4AA1-B388-EAADE0B8B2A8}">
      <dgm:prSet/>
      <dgm:spPr/>
      <dgm:t>
        <a:bodyPr/>
        <a:lstStyle/>
        <a:p>
          <a:endParaRPr lang="ru-RU"/>
        </a:p>
      </dgm:t>
    </dgm:pt>
    <dgm:pt modelId="{68E25853-8068-40E4-8E52-4413EC482188}">
      <dgm:prSet/>
      <dgm:spPr/>
      <dgm:t>
        <a:bodyPr/>
        <a:lstStyle/>
        <a:p>
          <a:r>
            <a:rPr lang="ru-RU" b="1" dirty="0" smtClean="0"/>
            <a:t>СООТНЕСЕНИЕ РЕЗУЛЬТАТОВ ДЕЯТЕЛЬНОСТИ С ОБРАЗЦОМ</a:t>
          </a:r>
          <a:endParaRPr lang="ru-RU" b="1" dirty="0"/>
        </a:p>
      </dgm:t>
    </dgm:pt>
    <dgm:pt modelId="{DCCC498A-BD63-4CFC-8127-6E08C7F1F816}" type="parTrans" cxnId="{D34D4F75-72B8-47B3-BE65-1105A17DDAA7}">
      <dgm:prSet/>
      <dgm:spPr/>
      <dgm:t>
        <a:bodyPr/>
        <a:lstStyle/>
        <a:p>
          <a:endParaRPr lang="ru-RU"/>
        </a:p>
      </dgm:t>
    </dgm:pt>
    <dgm:pt modelId="{2DA1700F-64C0-492C-874C-C797EB616AFB}" type="sibTrans" cxnId="{D34D4F75-72B8-47B3-BE65-1105A17DDAA7}">
      <dgm:prSet/>
      <dgm:spPr/>
      <dgm:t>
        <a:bodyPr/>
        <a:lstStyle/>
        <a:p>
          <a:endParaRPr lang="ru-RU"/>
        </a:p>
      </dgm:t>
    </dgm:pt>
    <dgm:pt modelId="{42B4CCEE-5596-4665-BDEB-1E49AB5B56DD}">
      <dgm:prSet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РЕФЛЕКСИЯ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70DE6E-0BF7-430A-893A-191C98393C96}" type="parTrans" cxnId="{A8733CD0-CD68-466D-B3F6-2A9A2A87EEDB}">
      <dgm:prSet/>
      <dgm:spPr/>
      <dgm:t>
        <a:bodyPr/>
        <a:lstStyle/>
        <a:p>
          <a:endParaRPr lang="ru-RU"/>
        </a:p>
      </dgm:t>
    </dgm:pt>
    <dgm:pt modelId="{94D445AA-7323-4002-A704-E7B570994241}" type="sibTrans" cxnId="{A8733CD0-CD68-466D-B3F6-2A9A2A87EEDB}">
      <dgm:prSet/>
      <dgm:spPr/>
      <dgm:t>
        <a:bodyPr/>
        <a:lstStyle/>
        <a:p>
          <a:endParaRPr lang="ru-RU"/>
        </a:p>
      </dgm:t>
    </dgm:pt>
    <dgm:pt modelId="{5E0C5728-60FB-447B-A563-B53B781A68E2}">
      <dgm:prSet/>
      <dgm:spPr/>
      <dgm:t>
        <a:bodyPr/>
        <a:lstStyle/>
        <a:p>
          <a:r>
            <a:rPr lang="ru-RU" b="1" dirty="0" smtClean="0"/>
            <a:t>САМООЦЕНКА РЕЗУЛЬТАТОВ УЧЕБНОЙ ДЕЯТЕЛЬНОСТИ</a:t>
          </a:r>
          <a:endParaRPr lang="ru-RU" b="1" dirty="0"/>
        </a:p>
      </dgm:t>
    </dgm:pt>
    <dgm:pt modelId="{27A4374D-A22B-4643-8F43-847A3AD1DB99}" type="parTrans" cxnId="{970EF2AC-8003-4BDB-AC02-FB2A4EC5C73A}">
      <dgm:prSet/>
      <dgm:spPr/>
      <dgm:t>
        <a:bodyPr/>
        <a:lstStyle/>
        <a:p>
          <a:endParaRPr lang="ru-RU"/>
        </a:p>
      </dgm:t>
    </dgm:pt>
    <dgm:pt modelId="{0BFDCF0A-6082-4D09-A3A3-245CE873A283}" type="sibTrans" cxnId="{970EF2AC-8003-4BDB-AC02-FB2A4EC5C73A}">
      <dgm:prSet/>
      <dgm:spPr/>
      <dgm:t>
        <a:bodyPr/>
        <a:lstStyle/>
        <a:p>
          <a:endParaRPr lang="ru-RU"/>
        </a:p>
      </dgm:t>
    </dgm:pt>
    <dgm:pt modelId="{483D3367-D29A-4F99-87F3-2010C5FD5B73}" type="pres">
      <dgm:prSet presAssocID="{28B24978-6282-4B26-AC9A-C45C613990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46E581-750F-4797-8F82-A461564CC6FC}" type="pres">
      <dgm:prSet presAssocID="{8572148B-AAB3-4311-86DE-7273A5B7C7D3}" presName="composite" presStyleCnt="0"/>
      <dgm:spPr/>
    </dgm:pt>
    <dgm:pt modelId="{E96CBCC2-7C95-4D21-8980-1A8F1FCF2AF4}" type="pres">
      <dgm:prSet presAssocID="{8572148B-AAB3-4311-86DE-7273A5B7C7D3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52C7A-FB69-469E-996A-2BD86B380D82}" type="pres">
      <dgm:prSet presAssocID="{8572148B-AAB3-4311-86DE-7273A5B7C7D3}" presName="parSh" presStyleLbl="node1" presStyleIdx="0" presStyleCnt="5"/>
      <dgm:spPr/>
      <dgm:t>
        <a:bodyPr/>
        <a:lstStyle/>
        <a:p>
          <a:endParaRPr lang="ru-RU"/>
        </a:p>
      </dgm:t>
    </dgm:pt>
    <dgm:pt modelId="{D40C0A59-46D1-4CBF-BFC1-46C11A1B7391}" type="pres">
      <dgm:prSet presAssocID="{8572148B-AAB3-4311-86DE-7273A5B7C7D3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F4451-3A7F-4ACC-8668-7A4C91CB48C8}" type="pres">
      <dgm:prSet presAssocID="{8DB18718-7BB5-48C4-8D2A-9B1458F11C7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96D4D3C-F8B9-48E8-BF33-113B14490A0E}" type="pres">
      <dgm:prSet presAssocID="{8DB18718-7BB5-48C4-8D2A-9B1458F11C72}" presName="connTx" presStyleLbl="sibTrans2D1" presStyleIdx="0" presStyleCnt="4"/>
      <dgm:spPr/>
      <dgm:t>
        <a:bodyPr/>
        <a:lstStyle/>
        <a:p>
          <a:endParaRPr lang="ru-RU"/>
        </a:p>
      </dgm:t>
    </dgm:pt>
    <dgm:pt modelId="{A3CED374-D40D-4342-AE84-4917BC0B60EC}" type="pres">
      <dgm:prSet presAssocID="{384D5645-369E-413B-B9A7-1B2B1F4A9440}" presName="composite" presStyleCnt="0"/>
      <dgm:spPr/>
    </dgm:pt>
    <dgm:pt modelId="{715799F0-4D3E-44E6-BF41-CA1D3E8A5E97}" type="pres">
      <dgm:prSet presAssocID="{384D5645-369E-413B-B9A7-1B2B1F4A9440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D8FEE-BAB9-427B-A437-E3CD2893E714}" type="pres">
      <dgm:prSet presAssocID="{384D5645-369E-413B-B9A7-1B2B1F4A9440}" presName="parSh" presStyleLbl="node1" presStyleIdx="1" presStyleCnt="5"/>
      <dgm:spPr/>
      <dgm:t>
        <a:bodyPr/>
        <a:lstStyle/>
        <a:p>
          <a:endParaRPr lang="ru-RU"/>
        </a:p>
      </dgm:t>
    </dgm:pt>
    <dgm:pt modelId="{96BBFE95-FB32-4B2F-A03A-56CBFDDFD15E}" type="pres">
      <dgm:prSet presAssocID="{384D5645-369E-413B-B9A7-1B2B1F4A9440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6D6E0-2E3A-4D3B-AA47-6CDB7650CFF7}" type="pres">
      <dgm:prSet presAssocID="{0EE64496-AB09-4193-8AC4-4E5E1DABD5C7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89010BB-B18C-4185-9F90-8315DB330990}" type="pres">
      <dgm:prSet presAssocID="{0EE64496-AB09-4193-8AC4-4E5E1DABD5C7}" presName="connTx" presStyleLbl="sibTrans2D1" presStyleIdx="1" presStyleCnt="4"/>
      <dgm:spPr/>
      <dgm:t>
        <a:bodyPr/>
        <a:lstStyle/>
        <a:p>
          <a:endParaRPr lang="ru-RU"/>
        </a:p>
      </dgm:t>
    </dgm:pt>
    <dgm:pt modelId="{6827C78D-5D03-4029-AFB3-D54ABE8B5380}" type="pres">
      <dgm:prSet presAssocID="{2B86A48D-08CB-464D-B2B8-64E0538A59E3}" presName="composite" presStyleCnt="0"/>
      <dgm:spPr/>
    </dgm:pt>
    <dgm:pt modelId="{EDCE09D1-0394-4251-9A37-C0A7772E4815}" type="pres">
      <dgm:prSet presAssocID="{2B86A48D-08CB-464D-B2B8-64E0538A59E3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CEFC6-4FE4-4F7D-8753-21260B005E09}" type="pres">
      <dgm:prSet presAssocID="{2B86A48D-08CB-464D-B2B8-64E0538A59E3}" presName="parSh" presStyleLbl="node1" presStyleIdx="2" presStyleCnt="5"/>
      <dgm:spPr/>
      <dgm:t>
        <a:bodyPr/>
        <a:lstStyle/>
        <a:p>
          <a:endParaRPr lang="ru-RU"/>
        </a:p>
      </dgm:t>
    </dgm:pt>
    <dgm:pt modelId="{3B9DE71F-F67B-41A8-8016-E78D9D97943D}" type="pres">
      <dgm:prSet presAssocID="{2B86A48D-08CB-464D-B2B8-64E0538A59E3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1D3DD-2536-42B6-9FEE-9665E0F9A693}" type="pres">
      <dgm:prSet presAssocID="{42DF53E3-BCBB-4674-88F7-1F3E95D2913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DF0A177-0BB8-4509-A8A8-FFAF6B2C2D53}" type="pres">
      <dgm:prSet presAssocID="{42DF53E3-BCBB-4674-88F7-1F3E95D29138}" presName="connTx" presStyleLbl="sibTrans2D1" presStyleIdx="2" presStyleCnt="4"/>
      <dgm:spPr/>
      <dgm:t>
        <a:bodyPr/>
        <a:lstStyle/>
        <a:p>
          <a:endParaRPr lang="ru-RU"/>
        </a:p>
      </dgm:t>
    </dgm:pt>
    <dgm:pt modelId="{16472A2A-2FE0-4193-B82A-A0C8FA9E7D2D}" type="pres">
      <dgm:prSet presAssocID="{460E09EA-E207-4EDD-B81A-ED8AB4195CD0}" presName="composite" presStyleCnt="0"/>
      <dgm:spPr/>
    </dgm:pt>
    <dgm:pt modelId="{068FBE97-75E2-479F-939F-7F11D61A614E}" type="pres">
      <dgm:prSet presAssocID="{460E09EA-E207-4EDD-B81A-ED8AB4195CD0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4BD8F-D0C7-4034-AD7B-482B4ACAEA5D}" type="pres">
      <dgm:prSet presAssocID="{460E09EA-E207-4EDD-B81A-ED8AB4195CD0}" presName="parSh" presStyleLbl="node1" presStyleIdx="3" presStyleCnt="5"/>
      <dgm:spPr/>
      <dgm:t>
        <a:bodyPr/>
        <a:lstStyle/>
        <a:p>
          <a:endParaRPr lang="ru-RU"/>
        </a:p>
      </dgm:t>
    </dgm:pt>
    <dgm:pt modelId="{D5F0E41D-5CCA-4753-9CA9-755A425B84A6}" type="pres">
      <dgm:prSet presAssocID="{460E09EA-E207-4EDD-B81A-ED8AB4195CD0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48ED6-9DB7-4146-86F7-C4F63CD993CB}" type="pres">
      <dgm:prSet presAssocID="{AED98D9D-AE82-4B44-92AD-B8D2F1CF5692}" presName="sibTrans" presStyleLbl="sibTrans2D1" presStyleIdx="3" presStyleCnt="4"/>
      <dgm:spPr/>
      <dgm:t>
        <a:bodyPr/>
        <a:lstStyle/>
        <a:p>
          <a:endParaRPr lang="ru-RU"/>
        </a:p>
      </dgm:t>
    </dgm:pt>
    <dgm:pt modelId="{315C8F5F-376A-4615-BFF9-4E74BC34338D}" type="pres">
      <dgm:prSet presAssocID="{AED98D9D-AE82-4B44-92AD-B8D2F1CF5692}" presName="connTx" presStyleLbl="sibTrans2D1" presStyleIdx="3" presStyleCnt="4"/>
      <dgm:spPr/>
      <dgm:t>
        <a:bodyPr/>
        <a:lstStyle/>
        <a:p>
          <a:endParaRPr lang="ru-RU"/>
        </a:p>
      </dgm:t>
    </dgm:pt>
    <dgm:pt modelId="{9B514CA1-988E-4292-AD40-C18819B9C0C5}" type="pres">
      <dgm:prSet presAssocID="{42B4CCEE-5596-4665-BDEB-1E49AB5B56DD}" presName="composite" presStyleCnt="0"/>
      <dgm:spPr/>
    </dgm:pt>
    <dgm:pt modelId="{F4B9F620-558B-4E57-BCB5-1BAD99A39D49}" type="pres">
      <dgm:prSet presAssocID="{42B4CCEE-5596-4665-BDEB-1E49AB5B56DD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D86AC-C040-4479-BE15-E00F59FE8FAC}" type="pres">
      <dgm:prSet presAssocID="{42B4CCEE-5596-4665-BDEB-1E49AB5B56DD}" presName="parSh" presStyleLbl="node1" presStyleIdx="4" presStyleCnt="5"/>
      <dgm:spPr/>
      <dgm:t>
        <a:bodyPr/>
        <a:lstStyle/>
        <a:p>
          <a:endParaRPr lang="ru-RU"/>
        </a:p>
      </dgm:t>
    </dgm:pt>
    <dgm:pt modelId="{FE5C9196-271A-4629-BBF0-07848E2AA54E}" type="pres">
      <dgm:prSet presAssocID="{42B4CCEE-5596-4665-BDEB-1E49AB5B56DD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CDC481-642E-4847-AEE1-04929990C2E1}" type="presOf" srcId="{8572148B-AAB3-4311-86DE-7273A5B7C7D3}" destId="{E96CBCC2-7C95-4D21-8980-1A8F1FCF2AF4}" srcOrd="0" destOrd="0" presId="urn:microsoft.com/office/officeart/2005/8/layout/process3"/>
    <dgm:cxn modelId="{D7A28163-EB1E-4534-8D1A-7A64B12EA019}" srcId="{28B24978-6282-4B26-AC9A-C45C6139909C}" destId="{8572148B-AAB3-4311-86DE-7273A5B7C7D3}" srcOrd="0" destOrd="0" parTransId="{7DBB074D-3EDE-4D2A-BE85-C219E734B1C5}" sibTransId="{8DB18718-7BB5-48C4-8D2A-9B1458F11C72}"/>
    <dgm:cxn modelId="{3BB4D05B-7EF2-4FB5-957E-4B6C92CA4D5B}" type="presOf" srcId="{460E09EA-E207-4EDD-B81A-ED8AB4195CD0}" destId="{3AF4BD8F-D0C7-4034-AD7B-482B4ACAEA5D}" srcOrd="1" destOrd="0" presId="urn:microsoft.com/office/officeart/2005/8/layout/process3"/>
    <dgm:cxn modelId="{24D267F1-0A4B-4D35-B17A-B04D7FC88BDE}" srcId="{28B24978-6282-4B26-AC9A-C45C6139909C}" destId="{384D5645-369E-413B-B9A7-1B2B1F4A9440}" srcOrd="1" destOrd="0" parTransId="{4E32DAFD-00F5-48BD-A9BC-7BDB9B97D0B8}" sibTransId="{0EE64496-AB09-4193-8AC4-4E5E1DABD5C7}"/>
    <dgm:cxn modelId="{F74E97B8-F1A0-4353-B81B-5B0A7FF43F82}" type="presOf" srcId="{28B24978-6282-4B26-AC9A-C45C6139909C}" destId="{483D3367-D29A-4F99-87F3-2010C5FD5B73}" srcOrd="0" destOrd="0" presId="urn:microsoft.com/office/officeart/2005/8/layout/process3"/>
    <dgm:cxn modelId="{D34D4F75-72B8-47B3-BE65-1105A17DDAA7}" srcId="{460E09EA-E207-4EDD-B81A-ED8AB4195CD0}" destId="{68E25853-8068-40E4-8E52-4413EC482188}" srcOrd="0" destOrd="0" parTransId="{DCCC498A-BD63-4CFC-8127-6E08C7F1F816}" sibTransId="{2DA1700F-64C0-492C-874C-C797EB616AFB}"/>
    <dgm:cxn modelId="{6F4180E3-706A-4442-B41F-711BE0E1A056}" type="presOf" srcId="{AED98D9D-AE82-4B44-92AD-B8D2F1CF5692}" destId="{7FD48ED6-9DB7-4146-86F7-C4F63CD993CB}" srcOrd="0" destOrd="0" presId="urn:microsoft.com/office/officeart/2005/8/layout/process3"/>
    <dgm:cxn modelId="{BE5FFD32-5807-46F8-B735-EAEF39ADD536}" srcId="{2B86A48D-08CB-464D-B2B8-64E0538A59E3}" destId="{FDDD5A0D-DED8-45D4-8D23-660FBDF692F8}" srcOrd="0" destOrd="0" parTransId="{56D7A0A9-486A-456D-8CB3-8FA363985768}" sibTransId="{8B82532E-E1AA-42DE-85EE-40328BABB1D9}"/>
    <dgm:cxn modelId="{03C560A0-296D-4687-AD3D-93B20368755D}" type="presOf" srcId="{384D5645-369E-413B-B9A7-1B2B1F4A9440}" destId="{715799F0-4D3E-44E6-BF41-CA1D3E8A5E97}" srcOrd="0" destOrd="0" presId="urn:microsoft.com/office/officeart/2005/8/layout/process3"/>
    <dgm:cxn modelId="{D1797991-BDF2-4C42-8B12-5E97AB6FCA7F}" type="presOf" srcId="{42DF53E3-BCBB-4674-88F7-1F3E95D29138}" destId="{FDC1D3DD-2536-42B6-9FEE-9665E0F9A693}" srcOrd="0" destOrd="0" presId="urn:microsoft.com/office/officeart/2005/8/layout/process3"/>
    <dgm:cxn modelId="{C4BB448D-413C-43C1-B653-03F4160C6DB5}" type="presOf" srcId="{8572148B-AAB3-4311-86DE-7273A5B7C7D3}" destId="{C1552C7A-FB69-469E-996A-2BD86B380D82}" srcOrd="1" destOrd="0" presId="urn:microsoft.com/office/officeart/2005/8/layout/process3"/>
    <dgm:cxn modelId="{63064705-BC69-41EF-8336-948B897695D4}" srcId="{384D5645-369E-413B-B9A7-1B2B1F4A9440}" destId="{1DA415AE-16AE-4EFE-B1EB-899A8A35BB54}" srcOrd="0" destOrd="0" parTransId="{AC85EB95-C4A3-438D-80FE-B6A98A78A5D5}" sibTransId="{76B38F00-32B3-4F87-BA19-0A2C78A0BAA7}"/>
    <dgm:cxn modelId="{9D20998C-11BB-4142-9D92-6FD34C6D5A52}" type="presOf" srcId="{42B4CCEE-5596-4665-BDEB-1E49AB5B56DD}" destId="{1C9D86AC-C040-4479-BE15-E00F59FE8FAC}" srcOrd="1" destOrd="0" presId="urn:microsoft.com/office/officeart/2005/8/layout/process3"/>
    <dgm:cxn modelId="{1301B2CD-8EC6-4FD6-8A9D-92C547456401}" type="presOf" srcId="{5E0C5728-60FB-447B-A563-B53B781A68E2}" destId="{FE5C9196-271A-4629-BBF0-07848E2AA54E}" srcOrd="0" destOrd="0" presId="urn:microsoft.com/office/officeart/2005/8/layout/process3"/>
    <dgm:cxn modelId="{CD8DF9D7-5124-4FD5-9286-CA4B03EDC022}" type="presOf" srcId="{8DB18718-7BB5-48C4-8D2A-9B1458F11C72}" destId="{798F4451-3A7F-4ACC-8668-7A4C91CB48C8}" srcOrd="0" destOrd="0" presId="urn:microsoft.com/office/officeart/2005/8/layout/process3"/>
    <dgm:cxn modelId="{2713F203-3992-40AF-8E71-322A3297FB25}" type="presOf" srcId="{384D5645-369E-413B-B9A7-1B2B1F4A9440}" destId="{6A9D8FEE-BAB9-427B-A437-E3CD2893E714}" srcOrd="1" destOrd="0" presId="urn:microsoft.com/office/officeart/2005/8/layout/process3"/>
    <dgm:cxn modelId="{C8349DBA-5F6D-459D-B919-F1CAAA21390F}" type="presOf" srcId="{8DB18718-7BB5-48C4-8D2A-9B1458F11C72}" destId="{796D4D3C-F8B9-48E8-BF33-113B14490A0E}" srcOrd="1" destOrd="0" presId="urn:microsoft.com/office/officeart/2005/8/layout/process3"/>
    <dgm:cxn modelId="{FE7E0FF4-7B2E-42AB-A2E3-0DC76535573A}" srcId="{28B24978-6282-4B26-AC9A-C45C6139909C}" destId="{2B86A48D-08CB-464D-B2B8-64E0538A59E3}" srcOrd="2" destOrd="0" parTransId="{FA49E0EB-6F7D-48B9-87CF-E157B4390694}" sibTransId="{42DF53E3-BCBB-4674-88F7-1F3E95D29138}"/>
    <dgm:cxn modelId="{975531C2-6012-4729-8FAB-9D949D309AAB}" type="presOf" srcId="{AED98D9D-AE82-4B44-92AD-B8D2F1CF5692}" destId="{315C8F5F-376A-4615-BFF9-4E74BC34338D}" srcOrd="1" destOrd="0" presId="urn:microsoft.com/office/officeart/2005/8/layout/process3"/>
    <dgm:cxn modelId="{A8733CD0-CD68-466D-B3F6-2A9A2A87EEDB}" srcId="{28B24978-6282-4B26-AC9A-C45C6139909C}" destId="{42B4CCEE-5596-4665-BDEB-1E49AB5B56DD}" srcOrd="4" destOrd="0" parTransId="{CA70DE6E-0BF7-430A-893A-191C98393C96}" sibTransId="{94D445AA-7323-4002-A704-E7B570994241}"/>
    <dgm:cxn modelId="{871FEA4B-6AAD-4978-9AA4-7F5E7938DC8C}" type="presOf" srcId="{3C57A1EA-A96D-4E23-9043-57E0C20AA7E6}" destId="{D40C0A59-46D1-4CBF-BFC1-46C11A1B7391}" srcOrd="0" destOrd="0" presId="urn:microsoft.com/office/officeart/2005/8/layout/process3"/>
    <dgm:cxn modelId="{EF5A5967-6EEC-4AA4-809E-50AEFCC0B6FA}" type="presOf" srcId="{42DF53E3-BCBB-4674-88F7-1F3E95D29138}" destId="{EDF0A177-0BB8-4509-A8A8-FFAF6B2C2D53}" srcOrd="1" destOrd="0" presId="urn:microsoft.com/office/officeart/2005/8/layout/process3"/>
    <dgm:cxn modelId="{3DF6CA44-427E-4D97-8DE1-748F14CAB756}" type="presOf" srcId="{68E25853-8068-40E4-8E52-4413EC482188}" destId="{D5F0E41D-5CCA-4753-9CA9-755A425B84A6}" srcOrd="0" destOrd="0" presId="urn:microsoft.com/office/officeart/2005/8/layout/process3"/>
    <dgm:cxn modelId="{ACC180A6-CD93-4862-844B-B51E04E7877F}" type="presOf" srcId="{0EE64496-AB09-4193-8AC4-4E5E1DABD5C7}" destId="{56E6D6E0-2E3A-4D3B-AA47-6CDB7650CFF7}" srcOrd="0" destOrd="0" presId="urn:microsoft.com/office/officeart/2005/8/layout/process3"/>
    <dgm:cxn modelId="{98DED854-CA97-493C-9630-7B2EF24DED43}" srcId="{8572148B-AAB3-4311-86DE-7273A5B7C7D3}" destId="{3C57A1EA-A96D-4E23-9043-57E0C20AA7E6}" srcOrd="0" destOrd="0" parTransId="{61160BFE-B287-4F5C-8855-E4FAABABB594}" sibTransId="{7D6AED8A-4B18-4492-83E8-5D6596A8B0F5}"/>
    <dgm:cxn modelId="{16635BA3-EE6B-4D56-BD66-ACFBB288D756}" type="presOf" srcId="{460E09EA-E207-4EDD-B81A-ED8AB4195CD0}" destId="{068FBE97-75E2-479F-939F-7F11D61A614E}" srcOrd="0" destOrd="0" presId="urn:microsoft.com/office/officeart/2005/8/layout/process3"/>
    <dgm:cxn modelId="{C4FCC0B7-BE11-421F-A245-656A475C185E}" type="presOf" srcId="{FDDD5A0D-DED8-45D4-8D23-660FBDF692F8}" destId="{3B9DE71F-F67B-41A8-8016-E78D9D97943D}" srcOrd="0" destOrd="0" presId="urn:microsoft.com/office/officeart/2005/8/layout/process3"/>
    <dgm:cxn modelId="{D24503F4-4092-40F9-895D-46B6C251911A}" type="presOf" srcId="{1DA415AE-16AE-4EFE-B1EB-899A8A35BB54}" destId="{96BBFE95-FB32-4B2F-A03A-56CBFDDFD15E}" srcOrd="0" destOrd="0" presId="urn:microsoft.com/office/officeart/2005/8/layout/process3"/>
    <dgm:cxn modelId="{3DD0C22E-26D7-418C-B670-2108E69A3E2C}" type="presOf" srcId="{2B86A48D-08CB-464D-B2B8-64E0538A59E3}" destId="{EDCE09D1-0394-4251-9A37-C0A7772E4815}" srcOrd="0" destOrd="0" presId="urn:microsoft.com/office/officeart/2005/8/layout/process3"/>
    <dgm:cxn modelId="{225910FD-D174-4171-8C88-55ABC6105D79}" type="presOf" srcId="{42B4CCEE-5596-4665-BDEB-1E49AB5B56DD}" destId="{F4B9F620-558B-4E57-BCB5-1BAD99A39D49}" srcOrd="0" destOrd="0" presId="urn:microsoft.com/office/officeart/2005/8/layout/process3"/>
    <dgm:cxn modelId="{7E047F7F-CB19-4AA1-B388-EAADE0B8B2A8}" srcId="{28B24978-6282-4B26-AC9A-C45C6139909C}" destId="{460E09EA-E207-4EDD-B81A-ED8AB4195CD0}" srcOrd="3" destOrd="0" parTransId="{C1109B4D-868A-4D69-9AE0-D2DA373DA945}" sibTransId="{AED98D9D-AE82-4B44-92AD-B8D2F1CF5692}"/>
    <dgm:cxn modelId="{58FBAC99-960D-405A-9767-38C7903E463E}" type="presOf" srcId="{2B86A48D-08CB-464D-B2B8-64E0538A59E3}" destId="{4F7CEFC6-4FE4-4F7D-8753-21260B005E09}" srcOrd="1" destOrd="0" presId="urn:microsoft.com/office/officeart/2005/8/layout/process3"/>
    <dgm:cxn modelId="{757E162D-AC06-4F13-A2E8-7607E0CD37CE}" type="presOf" srcId="{0EE64496-AB09-4193-8AC4-4E5E1DABD5C7}" destId="{289010BB-B18C-4185-9F90-8315DB330990}" srcOrd="1" destOrd="0" presId="urn:microsoft.com/office/officeart/2005/8/layout/process3"/>
    <dgm:cxn modelId="{970EF2AC-8003-4BDB-AC02-FB2A4EC5C73A}" srcId="{42B4CCEE-5596-4665-BDEB-1E49AB5B56DD}" destId="{5E0C5728-60FB-447B-A563-B53B781A68E2}" srcOrd="0" destOrd="0" parTransId="{27A4374D-A22B-4643-8F43-847A3AD1DB99}" sibTransId="{0BFDCF0A-6082-4D09-A3A3-245CE873A283}"/>
    <dgm:cxn modelId="{F98E58EA-8837-4A09-868C-A54E6707DDF8}" type="presParOf" srcId="{483D3367-D29A-4F99-87F3-2010C5FD5B73}" destId="{7C46E581-750F-4797-8F82-A461564CC6FC}" srcOrd="0" destOrd="0" presId="urn:microsoft.com/office/officeart/2005/8/layout/process3"/>
    <dgm:cxn modelId="{39336460-B921-4B52-B799-6FE23F3F6820}" type="presParOf" srcId="{7C46E581-750F-4797-8F82-A461564CC6FC}" destId="{E96CBCC2-7C95-4D21-8980-1A8F1FCF2AF4}" srcOrd="0" destOrd="0" presId="urn:microsoft.com/office/officeart/2005/8/layout/process3"/>
    <dgm:cxn modelId="{657BB521-000F-4D42-ADBD-476F65D2C856}" type="presParOf" srcId="{7C46E581-750F-4797-8F82-A461564CC6FC}" destId="{C1552C7A-FB69-469E-996A-2BD86B380D82}" srcOrd="1" destOrd="0" presId="urn:microsoft.com/office/officeart/2005/8/layout/process3"/>
    <dgm:cxn modelId="{1B61305E-120A-4793-A404-8EEB849EB928}" type="presParOf" srcId="{7C46E581-750F-4797-8F82-A461564CC6FC}" destId="{D40C0A59-46D1-4CBF-BFC1-46C11A1B7391}" srcOrd="2" destOrd="0" presId="urn:microsoft.com/office/officeart/2005/8/layout/process3"/>
    <dgm:cxn modelId="{6C155CF2-021A-49FB-8CF1-AA180ECDFD2D}" type="presParOf" srcId="{483D3367-D29A-4F99-87F3-2010C5FD5B73}" destId="{798F4451-3A7F-4ACC-8668-7A4C91CB48C8}" srcOrd="1" destOrd="0" presId="urn:microsoft.com/office/officeart/2005/8/layout/process3"/>
    <dgm:cxn modelId="{A87BAE30-E8E3-4346-A87B-A3E34BE8F9F1}" type="presParOf" srcId="{798F4451-3A7F-4ACC-8668-7A4C91CB48C8}" destId="{796D4D3C-F8B9-48E8-BF33-113B14490A0E}" srcOrd="0" destOrd="0" presId="urn:microsoft.com/office/officeart/2005/8/layout/process3"/>
    <dgm:cxn modelId="{3BC2AC3D-4949-4A4B-8C77-BCA65C83EF85}" type="presParOf" srcId="{483D3367-D29A-4F99-87F3-2010C5FD5B73}" destId="{A3CED374-D40D-4342-AE84-4917BC0B60EC}" srcOrd="2" destOrd="0" presId="urn:microsoft.com/office/officeart/2005/8/layout/process3"/>
    <dgm:cxn modelId="{6399454F-125C-4054-9889-6AB06520926B}" type="presParOf" srcId="{A3CED374-D40D-4342-AE84-4917BC0B60EC}" destId="{715799F0-4D3E-44E6-BF41-CA1D3E8A5E97}" srcOrd="0" destOrd="0" presId="urn:microsoft.com/office/officeart/2005/8/layout/process3"/>
    <dgm:cxn modelId="{F2051E7C-2D9D-4AC3-B46F-91A77A5CB277}" type="presParOf" srcId="{A3CED374-D40D-4342-AE84-4917BC0B60EC}" destId="{6A9D8FEE-BAB9-427B-A437-E3CD2893E714}" srcOrd="1" destOrd="0" presId="urn:microsoft.com/office/officeart/2005/8/layout/process3"/>
    <dgm:cxn modelId="{AEE8B7D6-DAA1-49C8-A22F-B5B7C5B40598}" type="presParOf" srcId="{A3CED374-D40D-4342-AE84-4917BC0B60EC}" destId="{96BBFE95-FB32-4B2F-A03A-56CBFDDFD15E}" srcOrd="2" destOrd="0" presId="urn:microsoft.com/office/officeart/2005/8/layout/process3"/>
    <dgm:cxn modelId="{F1908163-C18B-439F-A3CD-23395D30A149}" type="presParOf" srcId="{483D3367-D29A-4F99-87F3-2010C5FD5B73}" destId="{56E6D6E0-2E3A-4D3B-AA47-6CDB7650CFF7}" srcOrd="3" destOrd="0" presId="urn:microsoft.com/office/officeart/2005/8/layout/process3"/>
    <dgm:cxn modelId="{FA0CCD2E-FEF2-4434-A04C-7CAD20A77086}" type="presParOf" srcId="{56E6D6E0-2E3A-4D3B-AA47-6CDB7650CFF7}" destId="{289010BB-B18C-4185-9F90-8315DB330990}" srcOrd="0" destOrd="0" presId="urn:microsoft.com/office/officeart/2005/8/layout/process3"/>
    <dgm:cxn modelId="{7320B3B3-CEFD-4336-A6EB-2B1B3B21E852}" type="presParOf" srcId="{483D3367-D29A-4F99-87F3-2010C5FD5B73}" destId="{6827C78D-5D03-4029-AFB3-D54ABE8B5380}" srcOrd="4" destOrd="0" presId="urn:microsoft.com/office/officeart/2005/8/layout/process3"/>
    <dgm:cxn modelId="{AB1E5A07-962F-4A3B-A2B1-A300023B2E5E}" type="presParOf" srcId="{6827C78D-5D03-4029-AFB3-D54ABE8B5380}" destId="{EDCE09D1-0394-4251-9A37-C0A7772E4815}" srcOrd="0" destOrd="0" presId="urn:microsoft.com/office/officeart/2005/8/layout/process3"/>
    <dgm:cxn modelId="{B0A5236C-BE98-41F3-953F-1C446F8A1496}" type="presParOf" srcId="{6827C78D-5D03-4029-AFB3-D54ABE8B5380}" destId="{4F7CEFC6-4FE4-4F7D-8753-21260B005E09}" srcOrd="1" destOrd="0" presId="urn:microsoft.com/office/officeart/2005/8/layout/process3"/>
    <dgm:cxn modelId="{8F8997F7-4B2C-41B3-84F5-5002F35421B4}" type="presParOf" srcId="{6827C78D-5D03-4029-AFB3-D54ABE8B5380}" destId="{3B9DE71F-F67B-41A8-8016-E78D9D97943D}" srcOrd="2" destOrd="0" presId="urn:microsoft.com/office/officeart/2005/8/layout/process3"/>
    <dgm:cxn modelId="{451DDBD2-87B0-435B-97E1-F7632780D001}" type="presParOf" srcId="{483D3367-D29A-4F99-87F3-2010C5FD5B73}" destId="{FDC1D3DD-2536-42B6-9FEE-9665E0F9A693}" srcOrd="5" destOrd="0" presId="urn:microsoft.com/office/officeart/2005/8/layout/process3"/>
    <dgm:cxn modelId="{702646C8-53B3-4666-8068-45020F4F32AF}" type="presParOf" srcId="{FDC1D3DD-2536-42B6-9FEE-9665E0F9A693}" destId="{EDF0A177-0BB8-4509-A8A8-FFAF6B2C2D53}" srcOrd="0" destOrd="0" presId="urn:microsoft.com/office/officeart/2005/8/layout/process3"/>
    <dgm:cxn modelId="{34D80C39-5667-4BEF-B256-448635691F08}" type="presParOf" srcId="{483D3367-D29A-4F99-87F3-2010C5FD5B73}" destId="{16472A2A-2FE0-4193-B82A-A0C8FA9E7D2D}" srcOrd="6" destOrd="0" presId="urn:microsoft.com/office/officeart/2005/8/layout/process3"/>
    <dgm:cxn modelId="{6998DAF4-1454-4DED-8501-6C1639B091D6}" type="presParOf" srcId="{16472A2A-2FE0-4193-B82A-A0C8FA9E7D2D}" destId="{068FBE97-75E2-479F-939F-7F11D61A614E}" srcOrd="0" destOrd="0" presId="urn:microsoft.com/office/officeart/2005/8/layout/process3"/>
    <dgm:cxn modelId="{3E773771-135B-4C47-80B9-81FF0E1F7F03}" type="presParOf" srcId="{16472A2A-2FE0-4193-B82A-A0C8FA9E7D2D}" destId="{3AF4BD8F-D0C7-4034-AD7B-482B4ACAEA5D}" srcOrd="1" destOrd="0" presId="urn:microsoft.com/office/officeart/2005/8/layout/process3"/>
    <dgm:cxn modelId="{AA1057CA-8F1D-40C2-81DF-C8B244989B38}" type="presParOf" srcId="{16472A2A-2FE0-4193-B82A-A0C8FA9E7D2D}" destId="{D5F0E41D-5CCA-4753-9CA9-755A425B84A6}" srcOrd="2" destOrd="0" presId="urn:microsoft.com/office/officeart/2005/8/layout/process3"/>
    <dgm:cxn modelId="{D75D6528-A2D9-4FE1-9ADF-A035115E55EC}" type="presParOf" srcId="{483D3367-D29A-4F99-87F3-2010C5FD5B73}" destId="{7FD48ED6-9DB7-4146-86F7-C4F63CD993CB}" srcOrd="7" destOrd="0" presId="urn:microsoft.com/office/officeart/2005/8/layout/process3"/>
    <dgm:cxn modelId="{4683D950-E6E8-4B7A-8A99-16D60E72B976}" type="presParOf" srcId="{7FD48ED6-9DB7-4146-86F7-C4F63CD993CB}" destId="{315C8F5F-376A-4615-BFF9-4E74BC34338D}" srcOrd="0" destOrd="0" presId="urn:microsoft.com/office/officeart/2005/8/layout/process3"/>
    <dgm:cxn modelId="{099B444E-E755-4083-A8F1-C8C1590CD646}" type="presParOf" srcId="{483D3367-D29A-4F99-87F3-2010C5FD5B73}" destId="{9B514CA1-988E-4292-AD40-C18819B9C0C5}" srcOrd="8" destOrd="0" presId="urn:microsoft.com/office/officeart/2005/8/layout/process3"/>
    <dgm:cxn modelId="{C745FEDC-DD80-42AF-807F-0F07A3389B40}" type="presParOf" srcId="{9B514CA1-988E-4292-AD40-C18819B9C0C5}" destId="{F4B9F620-558B-4E57-BCB5-1BAD99A39D49}" srcOrd="0" destOrd="0" presId="urn:microsoft.com/office/officeart/2005/8/layout/process3"/>
    <dgm:cxn modelId="{23413A39-7F7D-4533-BF95-78A917563616}" type="presParOf" srcId="{9B514CA1-988E-4292-AD40-C18819B9C0C5}" destId="{1C9D86AC-C040-4479-BE15-E00F59FE8FAC}" srcOrd="1" destOrd="0" presId="urn:microsoft.com/office/officeart/2005/8/layout/process3"/>
    <dgm:cxn modelId="{7F4EC115-9D95-47E5-B2A0-D288A8CACF62}" type="presParOf" srcId="{9B514CA1-988E-4292-AD40-C18819B9C0C5}" destId="{FE5C9196-271A-4629-BBF0-07848E2AA54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133F7CC-4DD5-4C58-BA0E-E823A55FDCE5}" type="doc">
      <dgm:prSet loTypeId="urn:microsoft.com/office/officeart/2008/layout/VerticalCurvedLis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46C8D2C-10C8-4017-9313-0AB8DDE7395E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Цели урока формулируются с учётом тенденции передачи функции от учителя к ученику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42979F-AF06-4BD9-8272-D41BB8A77230}" type="parTrans" cxnId="{EBD3A59B-8C08-46A2-9E40-43B8D33857D6}">
      <dgm:prSet/>
      <dgm:spPr/>
      <dgm:t>
        <a:bodyPr/>
        <a:lstStyle/>
        <a:p>
          <a:endParaRPr lang="ru-RU"/>
        </a:p>
      </dgm:t>
    </dgm:pt>
    <dgm:pt modelId="{0D6940F6-89C9-4383-931E-7170B72727C4}" type="sibTrans" cxnId="{EBD3A59B-8C08-46A2-9E40-43B8D33857D6}">
      <dgm:prSet/>
      <dgm:spPr/>
      <dgm:t>
        <a:bodyPr/>
        <a:lstStyle/>
        <a:p>
          <a:endParaRPr lang="ru-RU"/>
        </a:p>
      </dgm:t>
    </dgm:pt>
    <dgm:pt modelId="{7A138E35-8BBA-496E-9D17-FB7065A252A8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Учёт личностных, метапредметных и предметных результатов в определении целей урока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26C14B-B645-48C4-A50F-CDBAEC8CB545}" type="parTrans" cxnId="{7E06E18D-5A6A-411A-92A4-F05F097AC6DB}">
      <dgm:prSet/>
      <dgm:spPr/>
      <dgm:t>
        <a:bodyPr/>
        <a:lstStyle/>
        <a:p>
          <a:endParaRPr lang="ru-RU"/>
        </a:p>
      </dgm:t>
    </dgm:pt>
    <dgm:pt modelId="{9DC4D958-6A3F-42B3-9759-4836536FE9D5}" type="sibTrans" cxnId="{7E06E18D-5A6A-411A-92A4-F05F097AC6DB}">
      <dgm:prSet/>
      <dgm:spPr/>
      <dgm:t>
        <a:bodyPr/>
        <a:lstStyle/>
        <a:p>
          <a:endParaRPr lang="ru-RU"/>
        </a:p>
      </dgm:t>
    </dgm:pt>
    <dgm:pt modelId="{72E4BA2A-6E53-4335-BE6C-A84AB4E91F76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Использование разных образовательных технологий, форм и методов организации учебной деятельности, повышающих активность обучающихся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D88820-60FB-4073-8BC3-FB4EB89C539F}" type="parTrans" cxnId="{A976FC6A-649B-47BA-8BEA-C1790E36ABCC}">
      <dgm:prSet/>
      <dgm:spPr/>
      <dgm:t>
        <a:bodyPr/>
        <a:lstStyle/>
        <a:p>
          <a:endParaRPr lang="ru-RU"/>
        </a:p>
      </dgm:t>
    </dgm:pt>
    <dgm:pt modelId="{1C3FDF03-2497-427A-91C0-7767CCA18FB5}" type="sibTrans" cxnId="{A976FC6A-649B-47BA-8BEA-C1790E36ABCC}">
      <dgm:prSet/>
      <dgm:spPr/>
      <dgm:t>
        <a:bodyPr/>
        <a:lstStyle/>
        <a:p>
          <a:endParaRPr lang="ru-RU"/>
        </a:p>
      </dgm:t>
    </dgm:pt>
    <dgm:pt modelId="{39BBB3D9-7B37-47B3-8510-C4A39658F7D2}">
      <dgm:prSet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 владеет технологией диалога, обучает школьников ставить и адресовать вопросы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67EBF8-FD7B-4BE2-A225-210481662A15}" type="parTrans" cxnId="{E04AEF7E-10BF-4935-B875-BB0BA2A8262A}">
      <dgm:prSet/>
      <dgm:spPr/>
      <dgm:t>
        <a:bodyPr/>
        <a:lstStyle/>
        <a:p>
          <a:endParaRPr lang="ru-RU"/>
        </a:p>
      </dgm:t>
    </dgm:pt>
    <dgm:pt modelId="{F0408B4A-3485-45A6-8B4A-AE4D5ABC8508}" type="sibTrans" cxnId="{E04AEF7E-10BF-4935-B875-BB0BA2A8262A}">
      <dgm:prSet/>
      <dgm:spPr/>
      <dgm:t>
        <a:bodyPr/>
        <a:lstStyle/>
        <a:p>
          <a:endParaRPr lang="ru-RU"/>
        </a:p>
      </dgm:t>
    </dgm:pt>
    <dgm:pt modelId="{E9C77841-8FF9-4FBB-B81F-14708D071497}">
      <dgm:prSet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 эффективно сочетает репродуктивную и проблемную формы обучения, учит работать по правилу и творчески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F8D908-D975-4866-94CB-3D9C0A97764F}" type="parTrans" cxnId="{07C560EE-5166-43E2-8A54-9F22054E387C}">
      <dgm:prSet/>
      <dgm:spPr/>
      <dgm:t>
        <a:bodyPr/>
        <a:lstStyle/>
        <a:p>
          <a:endParaRPr lang="ru-RU"/>
        </a:p>
      </dgm:t>
    </dgm:pt>
    <dgm:pt modelId="{61514ECF-7CDA-496B-9D44-1B310EB39A1D}" type="sibTrans" cxnId="{07C560EE-5166-43E2-8A54-9F22054E387C}">
      <dgm:prSet/>
      <dgm:spPr/>
      <dgm:t>
        <a:bodyPr/>
        <a:lstStyle/>
        <a:p>
          <a:endParaRPr lang="ru-RU"/>
        </a:p>
      </dgm:t>
    </dgm:pt>
    <dgm:pt modelId="{2313EC5E-25E8-4D49-9D2F-A3BE081D2684}">
      <dgm:prSet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 систематически обучает школьников осуществлять рефлексию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AE34F7-0832-4455-95A4-70D830360BE3}" type="parTrans" cxnId="{7E8CBD94-5A40-4AE3-BE01-1213373FE839}">
      <dgm:prSet/>
      <dgm:spPr/>
      <dgm:t>
        <a:bodyPr/>
        <a:lstStyle/>
        <a:p>
          <a:endParaRPr lang="ru-RU"/>
        </a:p>
      </dgm:t>
    </dgm:pt>
    <dgm:pt modelId="{A457FBA5-FD37-4B48-AE7D-4ECD2B2F658D}" type="sibTrans" cxnId="{7E8CBD94-5A40-4AE3-BE01-1213373FE839}">
      <dgm:prSet/>
      <dgm:spPr/>
      <dgm:t>
        <a:bodyPr/>
        <a:lstStyle/>
        <a:p>
          <a:endParaRPr lang="ru-RU"/>
        </a:p>
      </dgm:t>
    </dgm:pt>
    <dgm:pt modelId="{A98096B3-E57A-4689-9B35-C373E70F3B87}">
      <dgm:prSet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Стиль и тон отношений на уроке создают атмосферу сотрудничества и психологического комфорта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44F66C-E594-4CB1-A17F-53A0E7B3DCB1}" type="parTrans" cxnId="{5D16C4D3-0A08-4BA9-BCB9-FED9C1CE0F56}">
      <dgm:prSet/>
      <dgm:spPr/>
      <dgm:t>
        <a:bodyPr/>
        <a:lstStyle/>
        <a:p>
          <a:endParaRPr lang="ru-RU"/>
        </a:p>
      </dgm:t>
    </dgm:pt>
    <dgm:pt modelId="{317639C4-7ABE-45A6-82C3-150BED6C3FC4}" type="sibTrans" cxnId="{5D16C4D3-0A08-4BA9-BCB9-FED9C1CE0F56}">
      <dgm:prSet/>
      <dgm:spPr/>
      <dgm:t>
        <a:bodyPr/>
        <a:lstStyle/>
        <a:p>
          <a:endParaRPr lang="ru-RU"/>
        </a:p>
      </dgm:t>
    </dgm:pt>
    <dgm:pt modelId="{9F3059C4-C8F5-4CCD-A835-62969226EB67}" type="pres">
      <dgm:prSet presAssocID="{E133F7CC-4DD5-4C58-BA0E-E823A55FDC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850F476-D1FB-4081-9C8C-EA35503541B7}" type="pres">
      <dgm:prSet presAssocID="{E133F7CC-4DD5-4C58-BA0E-E823A55FDCE5}" presName="Name1" presStyleCnt="0"/>
      <dgm:spPr/>
    </dgm:pt>
    <dgm:pt modelId="{C6CD31BD-31A5-4418-9717-CCCB4655B411}" type="pres">
      <dgm:prSet presAssocID="{E133F7CC-4DD5-4C58-BA0E-E823A55FDCE5}" presName="cycle" presStyleCnt="0"/>
      <dgm:spPr/>
    </dgm:pt>
    <dgm:pt modelId="{0BE7F472-3612-4A2F-B9D0-EE83AA961E50}" type="pres">
      <dgm:prSet presAssocID="{E133F7CC-4DD5-4C58-BA0E-E823A55FDCE5}" presName="srcNode" presStyleLbl="node1" presStyleIdx="0" presStyleCnt="7"/>
      <dgm:spPr/>
    </dgm:pt>
    <dgm:pt modelId="{E1D6F755-0089-4E13-A0BA-7DFE79A26615}" type="pres">
      <dgm:prSet presAssocID="{E133F7CC-4DD5-4C58-BA0E-E823A55FDCE5}" presName="conn" presStyleLbl="parChTrans1D2" presStyleIdx="0" presStyleCnt="1"/>
      <dgm:spPr/>
      <dgm:t>
        <a:bodyPr/>
        <a:lstStyle/>
        <a:p>
          <a:endParaRPr lang="ru-RU"/>
        </a:p>
      </dgm:t>
    </dgm:pt>
    <dgm:pt modelId="{5DF6D380-53F7-419D-A714-C4EBF27EB404}" type="pres">
      <dgm:prSet presAssocID="{E133F7CC-4DD5-4C58-BA0E-E823A55FDCE5}" presName="extraNode" presStyleLbl="node1" presStyleIdx="0" presStyleCnt="7"/>
      <dgm:spPr/>
    </dgm:pt>
    <dgm:pt modelId="{C63FD427-E160-4F9B-A9AB-A7067F62400D}" type="pres">
      <dgm:prSet presAssocID="{E133F7CC-4DD5-4C58-BA0E-E823A55FDCE5}" presName="dstNode" presStyleLbl="node1" presStyleIdx="0" presStyleCnt="7"/>
      <dgm:spPr/>
    </dgm:pt>
    <dgm:pt modelId="{B945C831-9A41-40CB-91B1-594B61D3EEF4}" type="pres">
      <dgm:prSet presAssocID="{E46C8D2C-10C8-4017-9313-0AB8DDE7395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2F72B-6492-43BF-9B53-1C260D092FC4}" type="pres">
      <dgm:prSet presAssocID="{E46C8D2C-10C8-4017-9313-0AB8DDE7395E}" presName="accent_1" presStyleCnt="0"/>
      <dgm:spPr/>
    </dgm:pt>
    <dgm:pt modelId="{53ED28F4-2D28-489B-83D4-B2453E93BE88}" type="pres">
      <dgm:prSet presAssocID="{E46C8D2C-10C8-4017-9313-0AB8DDE7395E}" presName="accentRepeatNode" presStyleLbl="solidFgAcc1" presStyleIdx="0" presStyleCnt="7"/>
      <dgm:spPr/>
    </dgm:pt>
    <dgm:pt modelId="{04A61657-F4F6-4700-989D-D50B46ED7835}" type="pres">
      <dgm:prSet presAssocID="{7A138E35-8BBA-496E-9D17-FB7065A252A8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8A8AB-50A6-4EF7-88F8-F583D0F4E24B}" type="pres">
      <dgm:prSet presAssocID="{7A138E35-8BBA-496E-9D17-FB7065A252A8}" presName="accent_2" presStyleCnt="0"/>
      <dgm:spPr/>
    </dgm:pt>
    <dgm:pt modelId="{D25BB6E5-58F6-45E1-A048-81BA44D320A5}" type="pres">
      <dgm:prSet presAssocID="{7A138E35-8BBA-496E-9D17-FB7065A252A8}" presName="accentRepeatNode" presStyleLbl="solidFgAcc1" presStyleIdx="1" presStyleCnt="7"/>
      <dgm:spPr/>
    </dgm:pt>
    <dgm:pt modelId="{D0B4FDCA-C838-4103-90C0-888B70BC3EE4}" type="pres">
      <dgm:prSet presAssocID="{72E4BA2A-6E53-4335-BE6C-A84AB4E91F7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271AC-A642-4B6B-8818-2147C903C87E}" type="pres">
      <dgm:prSet presAssocID="{72E4BA2A-6E53-4335-BE6C-A84AB4E91F76}" presName="accent_3" presStyleCnt="0"/>
      <dgm:spPr/>
    </dgm:pt>
    <dgm:pt modelId="{4112D72A-02F1-4D7E-9020-699CF6E9C747}" type="pres">
      <dgm:prSet presAssocID="{72E4BA2A-6E53-4335-BE6C-A84AB4E91F76}" presName="accentRepeatNode" presStyleLbl="solidFgAcc1" presStyleIdx="2" presStyleCnt="7"/>
      <dgm:spPr/>
    </dgm:pt>
    <dgm:pt modelId="{407E55CA-0569-4E66-86DE-28BCBBA49DA1}" type="pres">
      <dgm:prSet presAssocID="{39BBB3D9-7B37-47B3-8510-C4A39658F7D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C9088-4928-4788-96D3-2E36B6D4D277}" type="pres">
      <dgm:prSet presAssocID="{39BBB3D9-7B37-47B3-8510-C4A39658F7D2}" presName="accent_4" presStyleCnt="0"/>
      <dgm:spPr/>
    </dgm:pt>
    <dgm:pt modelId="{1904B8F6-2F52-4624-8038-D6174EE281CE}" type="pres">
      <dgm:prSet presAssocID="{39BBB3D9-7B37-47B3-8510-C4A39658F7D2}" presName="accentRepeatNode" presStyleLbl="solidFgAcc1" presStyleIdx="3" presStyleCnt="7"/>
      <dgm:spPr/>
    </dgm:pt>
    <dgm:pt modelId="{3F1B823A-F922-41F3-A03E-1BBE20271EC1}" type="pres">
      <dgm:prSet presAssocID="{E9C77841-8FF9-4FBB-B81F-14708D07149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0B3C4-8EA4-4760-89D9-D55CA2F364A2}" type="pres">
      <dgm:prSet presAssocID="{E9C77841-8FF9-4FBB-B81F-14708D071497}" presName="accent_5" presStyleCnt="0"/>
      <dgm:spPr/>
    </dgm:pt>
    <dgm:pt modelId="{BEE7B13F-AC44-4A77-BEDF-B7B215A250F6}" type="pres">
      <dgm:prSet presAssocID="{E9C77841-8FF9-4FBB-B81F-14708D071497}" presName="accentRepeatNode" presStyleLbl="solidFgAcc1" presStyleIdx="4" presStyleCnt="7"/>
      <dgm:spPr/>
    </dgm:pt>
    <dgm:pt modelId="{94422F45-2B0E-49F6-ABE5-612F29070238}" type="pres">
      <dgm:prSet presAssocID="{2313EC5E-25E8-4D49-9D2F-A3BE081D268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E82D2-A7B0-446C-8F8B-E279566133AC}" type="pres">
      <dgm:prSet presAssocID="{2313EC5E-25E8-4D49-9D2F-A3BE081D2684}" presName="accent_6" presStyleCnt="0"/>
      <dgm:spPr/>
    </dgm:pt>
    <dgm:pt modelId="{3C6491E0-9AF5-4D57-891B-FCACF9653B3C}" type="pres">
      <dgm:prSet presAssocID="{2313EC5E-25E8-4D49-9D2F-A3BE081D2684}" presName="accentRepeatNode" presStyleLbl="solidFgAcc1" presStyleIdx="5" presStyleCnt="7"/>
      <dgm:spPr/>
    </dgm:pt>
    <dgm:pt modelId="{4C6A91CE-1EAD-4694-9ED0-C45C817B61AB}" type="pres">
      <dgm:prSet presAssocID="{A98096B3-E57A-4689-9B35-C373E70F3B8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9014D-DD90-4286-AD2B-7C6F39DCA331}" type="pres">
      <dgm:prSet presAssocID="{A98096B3-E57A-4689-9B35-C373E70F3B87}" presName="accent_7" presStyleCnt="0"/>
      <dgm:spPr/>
    </dgm:pt>
    <dgm:pt modelId="{41F04359-EA68-4DB6-B3C0-19B61A51BA99}" type="pres">
      <dgm:prSet presAssocID="{A98096B3-E57A-4689-9B35-C373E70F3B87}" presName="accentRepeatNode" presStyleLbl="solidFgAcc1" presStyleIdx="6" presStyleCnt="7"/>
      <dgm:spPr/>
    </dgm:pt>
  </dgm:ptLst>
  <dgm:cxnLst>
    <dgm:cxn modelId="{EBD3A59B-8C08-46A2-9E40-43B8D33857D6}" srcId="{E133F7CC-4DD5-4C58-BA0E-E823A55FDCE5}" destId="{E46C8D2C-10C8-4017-9313-0AB8DDE7395E}" srcOrd="0" destOrd="0" parTransId="{5242979F-AF06-4BD9-8272-D41BB8A77230}" sibTransId="{0D6940F6-89C9-4383-931E-7170B72727C4}"/>
    <dgm:cxn modelId="{853248BC-8E05-47C8-8D7B-4C4A97B2D2C8}" type="presOf" srcId="{7A138E35-8BBA-496E-9D17-FB7065A252A8}" destId="{04A61657-F4F6-4700-989D-D50B46ED7835}" srcOrd="0" destOrd="0" presId="urn:microsoft.com/office/officeart/2008/layout/VerticalCurvedList"/>
    <dgm:cxn modelId="{A976FC6A-649B-47BA-8BEA-C1790E36ABCC}" srcId="{E133F7CC-4DD5-4C58-BA0E-E823A55FDCE5}" destId="{72E4BA2A-6E53-4335-BE6C-A84AB4E91F76}" srcOrd="2" destOrd="0" parTransId="{0CD88820-60FB-4073-8BC3-FB4EB89C539F}" sibTransId="{1C3FDF03-2497-427A-91C0-7767CCA18FB5}"/>
    <dgm:cxn modelId="{547211F5-C980-4BCF-BBE2-2E031FBB4171}" type="presOf" srcId="{2313EC5E-25E8-4D49-9D2F-A3BE081D2684}" destId="{94422F45-2B0E-49F6-ABE5-612F29070238}" srcOrd="0" destOrd="0" presId="urn:microsoft.com/office/officeart/2008/layout/VerticalCurvedList"/>
    <dgm:cxn modelId="{02F24E55-49AB-4B20-B517-5E7C8D64B418}" type="presOf" srcId="{A98096B3-E57A-4689-9B35-C373E70F3B87}" destId="{4C6A91CE-1EAD-4694-9ED0-C45C817B61AB}" srcOrd="0" destOrd="0" presId="urn:microsoft.com/office/officeart/2008/layout/VerticalCurvedList"/>
    <dgm:cxn modelId="{0CE56913-9499-4F4F-8D1D-8375418769EA}" type="presOf" srcId="{E9C77841-8FF9-4FBB-B81F-14708D071497}" destId="{3F1B823A-F922-41F3-A03E-1BBE20271EC1}" srcOrd="0" destOrd="0" presId="urn:microsoft.com/office/officeart/2008/layout/VerticalCurvedList"/>
    <dgm:cxn modelId="{14CE57B9-10BC-4340-819B-66295437298F}" type="presOf" srcId="{0D6940F6-89C9-4383-931E-7170B72727C4}" destId="{E1D6F755-0089-4E13-A0BA-7DFE79A26615}" srcOrd="0" destOrd="0" presId="urn:microsoft.com/office/officeart/2008/layout/VerticalCurvedList"/>
    <dgm:cxn modelId="{A22E3B18-6D9A-4010-8301-57907873C75F}" type="presOf" srcId="{E133F7CC-4DD5-4C58-BA0E-E823A55FDCE5}" destId="{9F3059C4-C8F5-4CCD-A835-62969226EB67}" srcOrd="0" destOrd="0" presId="urn:microsoft.com/office/officeart/2008/layout/VerticalCurvedList"/>
    <dgm:cxn modelId="{7E8CBD94-5A40-4AE3-BE01-1213373FE839}" srcId="{E133F7CC-4DD5-4C58-BA0E-E823A55FDCE5}" destId="{2313EC5E-25E8-4D49-9D2F-A3BE081D2684}" srcOrd="5" destOrd="0" parTransId="{4DAE34F7-0832-4455-95A4-70D830360BE3}" sibTransId="{A457FBA5-FD37-4B48-AE7D-4ECD2B2F658D}"/>
    <dgm:cxn modelId="{7E06E18D-5A6A-411A-92A4-F05F097AC6DB}" srcId="{E133F7CC-4DD5-4C58-BA0E-E823A55FDCE5}" destId="{7A138E35-8BBA-496E-9D17-FB7065A252A8}" srcOrd="1" destOrd="0" parTransId="{A526C14B-B645-48C4-A50F-CDBAEC8CB545}" sibTransId="{9DC4D958-6A3F-42B3-9759-4836536FE9D5}"/>
    <dgm:cxn modelId="{07C560EE-5166-43E2-8A54-9F22054E387C}" srcId="{E133F7CC-4DD5-4C58-BA0E-E823A55FDCE5}" destId="{E9C77841-8FF9-4FBB-B81F-14708D071497}" srcOrd="4" destOrd="0" parTransId="{E6F8D908-D975-4866-94CB-3D9C0A97764F}" sibTransId="{61514ECF-7CDA-496B-9D44-1B310EB39A1D}"/>
    <dgm:cxn modelId="{160EBB36-C40C-4567-BDB1-7F7105B42AF5}" type="presOf" srcId="{72E4BA2A-6E53-4335-BE6C-A84AB4E91F76}" destId="{D0B4FDCA-C838-4103-90C0-888B70BC3EE4}" srcOrd="0" destOrd="0" presId="urn:microsoft.com/office/officeart/2008/layout/VerticalCurvedList"/>
    <dgm:cxn modelId="{5D16C4D3-0A08-4BA9-BCB9-FED9C1CE0F56}" srcId="{E133F7CC-4DD5-4C58-BA0E-E823A55FDCE5}" destId="{A98096B3-E57A-4689-9B35-C373E70F3B87}" srcOrd="6" destOrd="0" parTransId="{EF44F66C-E594-4CB1-A17F-53A0E7B3DCB1}" sibTransId="{317639C4-7ABE-45A6-82C3-150BED6C3FC4}"/>
    <dgm:cxn modelId="{E04AEF7E-10BF-4935-B875-BB0BA2A8262A}" srcId="{E133F7CC-4DD5-4C58-BA0E-E823A55FDCE5}" destId="{39BBB3D9-7B37-47B3-8510-C4A39658F7D2}" srcOrd="3" destOrd="0" parTransId="{ED67EBF8-FD7B-4BE2-A225-210481662A15}" sibTransId="{F0408B4A-3485-45A6-8B4A-AE4D5ABC8508}"/>
    <dgm:cxn modelId="{2F801B6D-CC9B-4076-ABCE-DCD2D0CF5C6E}" type="presOf" srcId="{E46C8D2C-10C8-4017-9313-0AB8DDE7395E}" destId="{B945C831-9A41-40CB-91B1-594B61D3EEF4}" srcOrd="0" destOrd="0" presId="urn:microsoft.com/office/officeart/2008/layout/VerticalCurvedList"/>
    <dgm:cxn modelId="{C3A24B9E-FEF7-414D-B56D-6D6A2EF68E67}" type="presOf" srcId="{39BBB3D9-7B37-47B3-8510-C4A39658F7D2}" destId="{407E55CA-0569-4E66-86DE-28BCBBA49DA1}" srcOrd="0" destOrd="0" presId="urn:microsoft.com/office/officeart/2008/layout/VerticalCurvedList"/>
    <dgm:cxn modelId="{E5DDDFA6-3977-4507-A8C8-FC739C5265E2}" type="presParOf" srcId="{9F3059C4-C8F5-4CCD-A835-62969226EB67}" destId="{A850F476-D1FB-4081-9C8C-EA35503541B7}" srcOrd="0" destOrd="0" presId="urn:microsoft.com/office/officeart/2008/layout/VerticalCurvedList"/>
    <dgm:cxn modelId="{369F0131-EF74-4DBB-A22B-86F07AD312D2}" type="presParOf" srcId="{A850F476-D1FB-4081-9C8C-EA35503541B7}" destId="{C6CD31BD-31A5-4418-9717-CCCB4655B411}" srcOrd="0" destOrd="0" presId="urn:microsoft.com/office/officeart/2008/layout/VerticalCurvedList"/>
    <dgm:cxn modelId="{FF158729-EDAC-4244-9F01-505039B0102C}" type="presParOf" srcId="{C6CD31BD-31A5-4418-9717-CCCB4655B411}" destId="{0BE7F472-3612-4A2F-B9D0-EE83AA961E50}" srcOrd="0" destOrd="0" presId="urn:microsoft.com/office/officeart/2008/layout/VerticalCurvedList"/>
    <dgm:cxn modelId="{2ACD636A-B3FC-4B81-9856-7466BAB248E5}" type="presParOf" srcId="{C6CD31BD-31A5-4418-9717-CCCB4655B411}" destId="{E1D6F755-0089-4E13-A0BA-7DFE79A26615}" srcOrd="1" destOrd="0" presId="urn:microsoft.com/office/officeart/2008/layout/VerticalCurvedList"/>
    <dgm:cxn modelId="{7E8AA6D5-41B2-4175-878F-23A2635F853E}" type="presParOf" srcId="{C6CD31BD-31A5-4418-9717-CCCB4655B411}" destId="{5DF6D380-53F7-419D-A714-C4EBF27EB404}" srcOrd="2" destOrd="0" presId="urn:microsoft.com/office/officeart/2008/layout/VerticalCurvedList"/>
    <dgm:cxn modelId="{39CBFE1C-E26A-43E5-A5FF-7A3E796F2FAD}" type="presParOf" srcId="{C6CD31BD-31A5-4418-9717-CCCB4655B411}" destId="{C63FD427-E160-4F9B-A9AB-A7067F62400D}" srcOrd="3" destOrd="0" presId="urn:microsoft.com/office/officeart/2008/layout/VerticalCurvedList"/>
    <dgm:cxn modelId="{6DC4D226-CB0C-4694-AAF0-4B5EB9D59EAE}" type="presParOf" srcId="{A850F476-D1FB-4081-9C8C-EA35503541B7}" destId="{B945C831-9A41-40CB-91B1-594B61D3EEF4}" srcOrd="1" destOrd="0" presId="urn:microsoft.com/office/officeart/2008/layout/VerticalCurvedList"/>
    <dgm:cxn modelId="{06D7056F-26D6-460E-A990-5C3425A98EA8}" type="presParOf" srcId="{A850F476-D1FB-4081-9C8C-EA35503541B7}" destId="{63A2F72B-6492-43BF-9B53-1C260D092FC4}" srcOrd="2" destOrd="0" presId="urn:microsoft.com/office/officeart/2008/layout/VerticalCurvedList"/>
    <dgm:cxn modelId="{47F94E5C-F302-49AE-951A-7DEF8E07FD46}" type="presParOf" srcId="{63A2F72B-6492-43BF-9B53-1C260D092FC4}" destId="{53ED28F4-2D28-489B-83D4-B2453E93BE88}" srcOrd="0" destOrd="0" presId="urn:microsoft.com/office/officeart/2008/layout/VerticalCurvedList"/>
    <dgm:cxn modelId="{D2CB7FB2-05A9-49B8-BA6A-8CDC768D3727}" type="presParOf" srcId="{A850F476-D1FB-4081-9C8C-EA35503541B7}" destId="{04A61657-F4F6-4700-989D-D50B46ED7835}" srcOrd="3" destOrd="0" presId="urn:microsoft.com/office/officeart/2008/layout/VerticalCurvedList"/>
    <dgm:cxn modelId="{2FACD6B8-55B4-4535-AB1C-AB90D25E4FC0}" type="presParOf" srcId="{A850F476-D1FB-4081-9C8C-EA35503541B7}" destId="{5128A8AB-50A6-4EF7-88F8-F583D0F4E24B}" srcOrd="4" destOrd="0" presId="urn:microsoft.com/office/officeart/2008/layout/VerticalCurvedList"/>
    <dgm:cxn modelId="{3B17D3DF-1ADD-4973-9F09-78DCD86B38DC}" type="presParOf" srcId="{5128A8AB-50A6-4EF7-88F8-F583D0F4E24B}" destId="{D25BB6E5-58F6-45E1-A048-81BA44D320A5}" srcOrd="0" destOrd="0" presId="urn:microsoft.com/office/officeart/2008/layout/VerticalCurvedList"/>
    <dgm:cxn modelId="{72C73BA1-94E6-42F6-8CBD-FF94222C3F64}" type="presParOf" srcId="{A850F476-D1FB-4081-9C8C-EA35503541B7}" destId="{D0B4FDCA-C838-4103-90C0-888B70BC3EE4}" srcOrd="5" destOrd="0" presId="urn:microsoft.com/office/officeart/2008/layout/VerticalCurvedList"/>
    <dgm:cxn modelId="{EC9CD727-B3C8-483A-902E-AE08B165902D}" type="presParOf" srcId="{A850F476-D1FB-4081-9C8C-EA35503541B7}" destId="{50B271AC-A642-4B6B-8818-2147C903C87E}" srcOrd="6" destOrd="0" presId="urn:microsoft.com/office/officeart/2008/layout/VerticalCurvedList"/>
    <dgm:cxn modelId="{7ABD36F0-3D0D-4B3A-AAB3-761DE2D69BE7}" type="presParOf" srcId="{50B271AC-A642-4B6B-8818-2147C903C87E}" destId="{4112D72A-02F1-4D7E-9020-699CF6E9C747}" srcOrd="0" destOrd="0" presId="urn:microsoft.com/office/officeart/2008/layout/VerticalCurvedList"/>
    <dgm:cxn modelId="{0E44A78F-D39B-485E-A46F-10AD1E7B4EFD}" type="presParOf" srcId="{A850F476-D1FB-4081-9C8C-EA35503541B7}" destId="{407E55CA-0569-4E66-86DE-28BCBBA49DA1}" srcOrd="7" destOrd="0" presId="urn:microsoft.com/office/officeart/2008/layout/VerticalCurvedList"/>
    <dgm:cxn modelId="{794F6133-3790-436F-AF27-DB6736B26865}" type="presParOf" srcId="{A850F476-D1FB-4081-9C8C-EA35503541B7}" destId="{F0AC9088-4928-4788-96D3-2E36B6D4D277}" srcOrd="8" destOrd="0" presId="urn:microsoft.com/office/officeart/2008/layout/VerticalCurvedList"/>
    <dgm:cxn modelId="{2C3681E4-F50F-407B-B138-CCF8EBFD722E}" type="presParOf" srcId="{F0AC9088-4928-4788-96D3-2E36B6D4D277}" destId="{1904B8F6-2F52-4624-8038-D6174EE281CE}" srcOrd="0" destOrd="0" presId="urn:microsoft.com/office/officeart/2008/layout/VerticalCurvedList"/>
    <dgm:cxn modelId="{7A05E830-E921-4253-BBD7-F6DC27CB3921}" type="presParOf" srcId="{A850F476-D1FB-4081-9C8C-EA35503541B7}" destId="{3F1B823A-F922-41F3-A03E-1BBE20271EC1}" srcOrd="9" destOrd="0" presId="urn:microsoft.com/office/officeart/2008/layout/VerticalCurvedList"/>
    <dgm:cxn modelId="{6D898365-3644-4DAD-B0C7-9929AA8AB77D}" type="presParOf" srcId="{A850F476-D1FB-4081-9C8C-EA35503541B7}" destId="{2650B3C4-8EA4-4760-89D9-D55CA2F364A2}" srcOrd="10" destOrd="0" presId="urn:microsoft.com/office/officeart/2008/layout/VerticalCurvedList"/>
    <dgm:cxn modelId="{954AD3A9-9F47-4D41-995C-7D4D2D6FCE5D}" type="presParOf" srcId="{2650B3C4-8EA4-4760-89D9-D55CA2F364A2}" destId="{BEE7B13F-AC44-4A77-BEDF-B7B215A250F6}" srcOrd="0" destOrd="0" presId="urn:microsoft.com/office/officeart/2008/layout/VerticalCurvedList"/>
    <dgm:cxn modelId="{FB426D88-329C-46B9-B243-11CCD70CD34A}" type="presParOf" srcId="{A850F476-D1FB-4081-9C8C-EA35503541B7}" destId="{94422F45-2B0E-49F6-ABE5-612F29070238}" srcOrd="11" destOrd="0" presId="urn:microsoft.com/office/officeart/2008/layout/VerticalCurvedList"/>
    <dgm:cxn modelId="{2CBCA5C6-67E2-40A8-AEFB-39F9F9D7D039}" type="presParOf" srcId="{A850F476-D1FB-4081-9C8C-EA35503541B7}" destId="{4FDE82D2-A7B0-446C-8F8B-E279566133AC}" srcOrd="12" destOrd="0" presId="urn:microsoft.com/office/officeart/2008/layout/VerticalCurvedList"/>
    <dgm:cxn modelId="{5FCCAA90-AD3B-4DFD-88E9-E25F1FFC6E3A}" type="presParOf" srcId="{4FDE82D2-A7B0-446C-8F8B-E279566133AC}" destId="{3C6491E0-9AF5-4D57-891B-FCACF9653B3C}" srcOrd="0" destOrd="0" presId="urn:microsoft.com/office/officeart/2008/layout/VerticalCurvedList"/>
    <dgm:cxn modelId="{CDA230D4-BE88-4994-BD3B-56B4E6C42ABB}" type="presParOf" srcId="{A850F476-D1FB-4081-9C8C-EA35503541B7}" destId="{4C6A91CE-1EAD-4694-9ED0-C45C817B61AB}" srcOrd="13" destOrd="0" presId="urn:microsoft.com/office/officeart/2008/layout/VerticalCurvedList"/>
    <dgm:cxn modelId="{A9A86120-4CAB-49E5-839B-38392C1D6A11}" type="presParOf" srcId="{A850F476-D1FB-4081-9C8C-EA35503541B7}" destId="{1079014D-DD90-4286-AD2B-7C6F39DCA331}" srcOrd="14" destOrd="0" presId="urn:microsoft.com/office/officeart/2008/layout/VerticalCurvedList"/>
    <dgm:cxn modelId="{983EAAE7-786E-4862-B76B-7C6235801C44}" type="presParOf" srcId="{1079014D-DD90-4286-AD2B-7C6F39DCA331}" destId="{41F04359-EA68-4DB6-B3C0-19B61A51BA9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25F94E-CB2A-47B9-91E2-0D17E4E71266}" type="doc">
      <dgm:prSet loTypeId="urn:microsoft.com/office/officeart/2005/8/layout/cycle3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A447CEC-EF7F-4466-B08F-C859C89DD742}">
      <dgm:prSet phldrT="[Текст]"/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ОПРЕДЕЛЕНИЕ ЦЕЛИ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B28EDB-CC38-42FF-B8C3-15A540DFDE72}" type="parTrans" cxnId="{C478321C-2AC1-4455-A11F-1BE254BB46A8}">
      <dgm:prSet/>
      <dgm:spPr/>
      <dgm:t>
        <a:bodyPr/>
        <a:lstStyle/>
        <a:p>
          <a:pPr algn="ctr"/>
          <a:endParaRPr lang="ru-RU"/>
        </a:p>
      </dgm:t>
    </dgm:pt>
    <dgm:pt modelId="{88FBE122-0D6F-4064-BC1C-0F655D7788F6}" type="sibTrans" cxnId="{C478321C-2AC1-4455-A11F-1BE254BB46A8}">
      <dgm:prSet/>
      <dgm:spPr/>
      <dgm:t>
        <a:bodyPr/>
        <a:lstStyle/>
        <a:p>
          <a:pPr algn="ctr"/>
          <a:endParaRPr lang="ru-RU"/>
        </a:p>
      </dgm:t>
    </dgm:pt>
    <dgm:pt modelId="{097DE854-8330-4B66-90AE-8AB5ADCD6C9D}">
      <dgm:prSet phldrT="[Текст]"/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ОТБОР СОДЕРЖАНИЯ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66081-B591-42BA-9A2D-26DFE4986BAB}" type="parTrans" cxnId="{C394AC6D-9FDA-4162-A5D0-F29FE92BAD10}">
      <dgm:prSet/>
      <dgm:spPr/>
      <dgm:t>
        <a:bodyPr/>
        <a:lstStyle/>
        <a:p>
          <a:pPr algn="ctr"/>
          <a:endParaRPr lang="ru-RU"/>
        </a:p>
      </dgm:t>
    </dgm:pt>
    <dgm:pt modelId="{C9181CF1-58B7-4240-98C4-7BEE0493C9F9}" type="sibTrans" cxnId="{C394AC6D-9FDA-4162-A5D0-F29FE92BAD10}">
      <dgm:prSet/>
      <dgm:spPr/>
      <dgm:t>
        <a:bodyPr/>
        <a:lstStyle/>
        <a:p>
          <a:pPr algn="ctr"/>
          <a:endParaRPr lang="ru-RU"/>
        </a:p>
      </dgm:t>
    </dgm:pt>
    <dgm:pt modelId="{34D4B6CB-203A-46FB-85D3-1AF78AB72D00}">
      <dgm:prSet phldrT="[Текст]"/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ПРОЕКТИРОВАНИЕ УЧЕБНЫХ ЗАДАНИЙ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CA07CC-82D4-44CF-AFCE-E81741A0DED8}" type="parTrans" cxnId="{ED9A7B13-3A6F-4D34-A452-E3EC3B6D2485}">
      <dgm:prSet/>
      <dgm:spPr/>
      <dgm:t>
        <a:bodyPr/>
        <a:lstStyle/>
        <a:p>
          <a:pPr algn="ctr"/>
          <a:endParaRPr lang="ru-RU"/>
        </a:p>
      </dgm:t>
    </dgm:pt>
    <dgm:pt modelId="{CDDF1AAF-CFAE-4C66-B8C2-9F7E3D91CC9E}" type="sibTrans" cxnId="{ED9A7B13-3A6F-4D34-A452-E3EC3B6D2485}">
      <dgm:prSet/>
      <dgm:spPr/>
      <dgm:t>
        <a:bodyPr/>
        <a:lstStyle/>
        <a:p>
          <a:pPr algn="ctr"/>
          <a:endParaRPr lang="ru-RU"/>
        </a:p>
      </dgm:t>
    </dgm:pt>
    <dgm:pt modelId="{C8414E5B-93EF-404F-89AC-143F44AD6444}">
      <dgm:prSet phldrT="[Текст]"/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ВЫБОР ФОРМ ОРГАНИЗАЦИИ УЧЕБНОЙ ДЕЯТЕЛЬНОСТИ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CF0E6D-D581-43F4-A8EE-C067E255D92F}" type="parTrans" cxnId="{A316BBDA-0361-4D17-8DB1-123CB59312BE}">
      <dgm:prSet/>
      <dgm:spPr/>
      <dgm:t>
        <a:bodyPr/>
        <a:lstStyle/>
        <a:p>
          <a:pPr algn="ctr"/>
          <a:endParaRPr lang="ru-RU"/>
        </a:p>
      </dgm:t>
    </dgm:pt>
    <dgm:pt modelId="{56B698EA-F4A8-4035-94C4-D52701667742}" type="sibTrans" cxnId="{A316BBDA-0361-4D17-8DB1-123CB59312BE}">
      <dgm:prSet/>
      <dgm:spPr/>
      <dgm:t>
        <a:bodyPr/>
        <a:lstStyle/>
        <a:p>
          <a:pPr algn="ctr"/>
          <a:endParaRPr lang="ru-RU"/>
        </a:p>
      </dgm:t>
    </dgm:pt>
    <dgm:pt modelId="{2357B5AC-AC66-4B7D-86DD-032DBF4D89C4}" type="pres">
      <dgm:prSet presAssocID="{1D25F94E-CB2A-47B9-91E2-0D17E4E712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FFB1E2-9D48-4495-83F2-925FC1465342}" type="pres">
      <dgm:prSet presAssocID="{1D25F94E-CB2A-47B9-91E2-0D17E4E71266}" presName="cycle" presStyleCnt="0"/>
      <dgm:spPr/>
    </dgm:pt>
    <dgm:pt modelId="{D6118A65-71F3-46D3-BEFC-D678D3B4BD89}" type="pres">
      <dgm:prSet presAssocID="{2A447CEC-EF7F-4466-B08F-C859C89DD742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5FD3A-61EC-4204-8CFB-B1ACCCAF44C3}" type="pres">
      <dgm:prSet presAssocID="{88FBE122-0D6F-4064-BC1C-0F655D7788F6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29080811-1E17-4D66-8955-87EE6EC355F5}" type="pres">
      <dgm:prSet presAssocID="{097DE854-8330-4B66-90AE-8AB5ADCD6C9D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82EF8-1E2A-4792-AE3B-C7D1E0F8D0F3}" type="pres">
      <dgm:prSet presAssocID="{34D4B6CB-203A-46FB-85D3-1AF78AB72D00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2D1A2-21F0-4307-B117-BB31A34DFBF8}" type="pres">
      <dgm:prSet presAssocID="{C8414E5B-93EF-404F-89AC-143F44AD6444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94AC6D-9FDA-4162-A5D0-F29FE92BAD10}" srcId="{1D25F94E-CB2A-47B9-91E2-0D17E4E71266}" destId="{097DE854-8330-4B66-90AE-8AB5ADCD6C9D}" srcOrd="1" destOrd="0" parTransId="{1E866081-B591-42BA-9A2D-26DFE4986BAB}" sibTransId="{C9181CF1-58B7-4240-98C4-7BEE0493C9F9}"/>
    <dgm:cxn modelId="{C478321C-2AC1-4455-A11F-1BE254BB46A8}" srcId="{1D25F94E-CB2A-47B9-91E2-0D17E4E71266}" destId="{2A447CEC-EF7F-4466-B08F-C859C89DD742}" srcOrd="0" destOrd="0" parTransId="{50B28EDB-CC38-42FF-B8C3-15A540DFDE72}" sibTransId="{88FBE122-0D6F-4064-BC1C-0F655D7788F6}"/>
    <dgm:cxn modelId="{ACAC51D0-F1DA-45F6-AF52-BB5EC2D7B348}" type="presOf" srcId="{1D25F94E-CB2A-47B9-91E2-0D17E4E71266}" destId="{2357B5AC-AC66-4B7D-86DD-032DBF4D89C4}" srcOrd="0" destOrd="0" presId="urn:microsoft.com/office/officeart/2005/8/layout/cycle3"/>
    <dgm:cxn modelId="{A316BBDA-0361-4D17-8DB1-123CB59312BE}" srcId="{1D25F94E-CB2A-47B9-91E2-0D17E4E71266}" destId="{C8414E5B-93EF-404F-89AC-143F44AD6444}" srcOrd="3" destOrd="0" parTransId="{56CF0E6D-D581-43F4-A8EE-C067E255D92F}" sibTransId="{56B698EA-F4A8-4035-94C4-D52701667742}"/>
    <dgm:cxn modelId="{2319829E-A0EA-43EC-A972-4BC018B48CB4}" type="presOf" srcId="{C8414E5B-93EF-404F-89AC-143F44AD6444}" destId="{6442D1A2-21F0-4307-B117-BB31A34DFBF8}" srcOrd="0" destOrd="0" presId="urn:microsoft.com/office/officeart/2005/8/layout/cycle3"/>
    <dgm:cxn modelId="{66B2AC2D-DE0D-4262-A2D6-4C09CC8AE1A6}" type="presOf" srcId="{097DE854-8330-4B66-90AE-8AB5ADCD6C9D}" destId="{29080811-1E17-4D66-8955-87EE6EC355F5}" srcOrd="0" destOrd="0" presId="urn:microsoft.com/office/officeart/2005/8/layout/cycle3"/>
    <dgm:cxn modelId="{C8124162-9E1F-463A-8D49-3FABCE40607F}" type="presOf" srcId="{88FBE122-0D6F-4064-BC1C-0F655D7788F6}" destId="{E6E5FD3A-61EC-4204-8CFB-B1ACCCAF44C3}" srcOrd="0" destOrd="0" presId="urn:microsoft.com/office/officeart/2005/8/layout/cycle3"/>
    <dgm:cxn modelId="{E664D4DC-8147-45B7-8D65-BF6ADBA64F78}" type="presOf" srcId="{34D4B6CB-203A-46FB-85D3-1AF78AB72D00}" destId="{1D082EF8-1E2A-4792-AE3B-C7D1E0F8D0F3}" srcOrd="0" destOrd="0" presId="urn:microsoft.com/office/officeart/2005/8/layout/cycle3"/>
    <dgm:cxn modelId="{8C55162F-E8BD-4B35-9E08-9C4FF4887934}" type="presOf" srcId="{2A447CEC-EF7F-4466-B08F-C859C89DD742}" destId="{D6118A65-71F3-46D3-BEFC-D678D3B4BD89}" srcOrd="0" destOrd="0" presId="urn:microsoft.com/office/officeart/2005/8/layout/cycle3"/>
    <dgm:cxn modelId="{ED9A7B13-3A6F-4D34-A452-E3EC3B6D2485}" srcId="{1D25F94E-CB2A-47B9-91E2-0D17E4E71266}" destId="{34D4B6CB-203A-46FB-85D3-1AF78AB72D00}" srcOrd="2" destOrd="0" parTransId="{ACCA07CC-82D4-44CF-AFCE-E81741A0DED8}" sibTransId="{CDDF1AAF-CFAE-4C66-B8C2-9F7E3D91CC9E}"/>
    <dgm:cxn modelId="{63BFECDF-406C-4821-97F0-433F8A110D01}" type="presParOf" srcId="{2357B5AC-AC66-4B7D-86DD-032DBF4D89C4}" destId="{B4FFB1E2-9D48-4495-83F2-925FC1465342}" srcOrd="0" destOrd="0" presId="urn:microsoft.com/office/officeart/2005/8/layout/cycle3"/>
    <dgm:cxn modelId="{5953698E-1F9C-455A-893C-C684AEB2781D}" type="presParOf" srcId="{B4FFB1E2-9D48-4495-83F2-925FC1465342}" destId="{D6118A65-71F3-46D3-BEFC-D678D3B4BD89}" srcOrd="0" destOrd="0" presId="urn:microsoft.com/office/officeart/2005/8/layout/cycle3"/>
    <dgm:cxn modelId="{4D393ABB-D77C-4AC7-A141-AE5E7AF94E71}" type="presParOf" srcId="{B4FFB1E2-9D48-4495-83F2-925FC1465342}" destId="{E6E5FD3A-61EC-4204-8CFB-B1ACCCAF44C3}" srcOrd="1" destOrd="0" presId="urn:microsoft.com/office/officeart/2005/8/layout/cycle3"/>
    <dgm:cxn modelId="{CFD72A90-D59C-4526-9652-0BBAC213FE46}" type="presParOf" srcId="{B4FFB1E2-9D48-4495-83F2-925FC1465342}" destId="{29080811-1E17-4D66-8955-87EE6EC355F5}" srcOrd="2" destOrd="0" presId="urn:microsoft.com/office/officeart/2005/8/layout/cycle3"/>
    <dgm:cxn modelId="{22134841-6FA7-4ED1-BA09-9BBF10CA0587}" type="presParOf" srcId="{B4FFB1E2-9D48-4495-83F2-925FC1465342}" destId="{1D082EF8-1E2A-4792-AE3B-C7D1E0F8D0F3}" srcOrd="3" destOrd="0" presId="urn:microsoft.com/office/officeart/2005/8/layout/cycle3"/>
    <dgm:cxn modelId="{0DA1A55B-D8D6-459E-AE4E-6C55690F418D}" type="presParOf" srcId="{B4FFB1E2-9D48-4495-83F2-925FC1465342}" destId="{6442D1A2-21F0-4307-B117-BB31A34DFBF8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A57C77-301D-43E5-A953-CE2FDDDB34E0}" type="doc">
      <dgm:prSet loTypeId="urn:microsoft.com/office/officeart/2005/8/layout/hierarchy2" loCatId="hierarchy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C143F5F-9C62-4280-AF6A-45BCDF655AFA}">
      <dgm:prSet phldrT="[Текст]" custT="1"/>
      <dgm:spPr>
        <a:scene3d>
          <a:camera prst="orthographicFront"/>
          <a:lightRig rig="chilly" dir="t"/>
        </a:scene3d>
        <a:sp3d prstMaterial="translucentPowder">
          <a:bevelT w="127000" h="25400" prst="coolSlant"/>
        </a:sp3d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ЦЕННОСТНОМ И КОГНИТИВНОМ УРОВНЯХ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57B8DA-3EF8-45A8-AFF1-24708D30736D}" type="parTrans" cxnId="{B37C2345-AA5C-4E8E-A4FB-04C989BFDB2F}">
      <dgm:prSet/>
      <dgm:spPr>
        <a:scene3d>
          <a:camera prst="orthographicFront"/>
          <a:lightRig rig="chilly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41C48D1F-6888-4EAA-8DC6-5278B1D245B1}" type="sibTrans" cxnId="{B37C2345-AA5C-4E8E-A4FB-04C989BFDB2F}">
      <dgm:prSet/>
      <dgm:spPr/>
      <dgm:t>
        <a:bodyPr/>
        <a:lstStyle/>
        <a:p>
          <a:endParaRPr lang="ru-RU"/>
        </a:p>
      </dgm:t>
    </dgm:pt>
    <dgm:pt modelId="{C790E1AE-189D-488E-9AB8-4BABD22E130E}">
      <dgm:prSet phldrT="[Текст]" custT="1"/>
      <dgm:spPr>
        <a:scene3d>
          <a:camera prst="orthographicFront"/>
          <a:lightRig rig="chilly" dir="t"/>
        </a:scene3d>
        <a:sp3d prstMaterial="translucentPowder">
          <a:bevelT w="127000" h="25400" prst="coolSlant"/>
        </a:sp3d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ЛИЧНОСТНЫЕ РЕЗУЛЬТАТЫ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8842E3-4FF8-4609-B4C2-D17079E4285F}" type="parTrans" cxnId="{8862C4AB-CAF9-44B4-970D-79C9C8A16EF5}">
      <dgm:prSet/>
      <dgm:spPr>
        <a:scene3d>
          <a:camera prst="orthographicFront"/>
          <a:lightRig rig="chilly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9A46A057-B796-4EEF-8F76-33A971D9E677}" type="sibTrans" cxnId="{8862C4AB-CAF9-44B4-970D-79C9C8A16EF5}">
      <dgm:prSet/>
      <dgm:spPr/>
      <dgm:t>
        <a:bodyPr/>
        <a:lstStyle/>
        <a:p>
          <a:endParaRPr lang="ru-RU"/>
        </a:p>
      </dgm:t>
    </dgm:pt>
    <dgm:pt modelId="{98455718-CC95-41E9-BE68-7803ECB6EF8C}">
      <dgm:prSet phldrT="[Текст]" custT="1"/>
      <dgm:spPr>
        <a:scene3d>
          <a:camera prst="orthographicFront"/>
          <a:lightRig rig="chilly" dir="t"/>
        </a:scene3d>
        <a:sp3d prstMaterial="translucentPowder">
          <a:bevelT w="127000" h="25400" prst="coolSlant"/>
        </a:sp3d>
      </dgm:spPr>
      <dgm:t>
        <a:bodyPr anchor="ctr"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МЕТАПРЕДМЕТНЫЕ / ОБЩЕУЧЕБНЫЕ / УНИВЕРСАЛЬНЫЕ РЕЗУЛЬТАТЫ</a:t>
          </a:r>
        </a:p>
      </dgm:t>
    </dgm:pt>
    <dgm:pt modelId="{D3D67818-3535-4E0A-8B30-FBE3AAAC525E}" type="parTrans" cxnId="{EC521914-F373-4681-B568-7CD43161545B}">
      <dgm:prSet/>
      <dgm:spPr>
        <a:scene3d>
          <a:camera prst="orthographicFront"/>
          <a:lightRig rig="chilly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1418CADA-560E-4A4D-A8B7-DE4F6952BA86}" type="sibTrans" cxnId="{EC521914-F373-4681-B568-7CD43161545B}">
      <dgm:prSet/>
      <dgm:spPr/>
      <dgm:t>
        <a:bodyPr/>
        <a:lstStyle/>
        <a:p>
          <a:endParaRPr lang="ru-RU"/>
        </a:p>
      </dgm:t>
    </dgm:pt>
    <dgm:pt modelId="{7B449D77-9913-4140-A120-36A7D13F7E0E}">
      <dgm:prSet phldrT="[Текст]" custT="1"/>
      <dgm:spPr>
        <a:scene3d>
          <a:camera prst="orthographicFront"/>
          <a:lightRig rig="chilly" dir="t"/>
        </a:scene3d>
        <a:sp3d prstMaterial="translucentPowder">
          <a:bevelT w="127000" h="25400" prst="coolSlant"/>
        </a:sp3d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ПРЕДМЕТНЫЕ РЕЗУЛЬТАТЫ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620D45-1FE5-4BD3-91E1-A9FB903CFFDD}" type="parTrans" cxnId="{E9496A39-E458-49D0-8691-DF0EEA85A573}">
      <dgm:prSet/>
      <dgm:spPr>
        <a:scene3d>
          <a:camera prst="orthographicFront"/>
          <a:lightRig rig="chilly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F277DC79-290D-4F2B-88C5-9E45581F0D0A}" type="sibTrans" cxnId="{E9496A39-E458-49D0-8691-DF0EEA85A573}">
      <dgm:prSet/>
      <dgm:spPr/>
      <dgm:t>
        <a:bodyPr/>
        <a:lstStyle/>
        <a:p>
          <a:endParaRPr lang="ru-RU"/>
        </a:p>
      </dgm:t>
    </dgm:pt>
    <dgm:pt modelId="{F1580200-B4AD-40BB-A561-5097DF39B334}">
      <dgm:prSet custT="1"/>
      <dgm:spPr>
        <a:scene3d>
          <a:camera prst="orthographicFront"/>
          <a:lightRig rig="chilly" dir="t"/>
        </a:scene3d>
        <a:sp3d prstMaterial="translucentPowder">
          <a:bevelT w="127000" h="25400" prst="coolSlant"/>
        </a:sp3d>
      </dgm:spPr>
      <dgm:t>
        <a:bodyPr/>
        <a:lstStyle/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ЦЕЛИ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A0A3AB-0CA9-45D5-82D6-321E212D95CE}" type="sibTrans" cxnId="{DE167072-A6E4-4308-928D-AA92EEC5B29B}">
      <dgm:prSet/>
      <dgm:spPr/>
      <dgm:t>
        <a:bodyPr/>
        <a:lstStyle/>
        <a:p>
          <a:endParaRPr lang="ru-RU"/>
        </a:p>
      </dgm:t>
    </dgm:pt>
    <dgm:pt modelId="{76EB0A9C-E016-452E-801A-601088992A94}" type="parTrans" cxnId="{DE167072-A6E4-4308-928D-AA92EEC5B29B}">
      <dgm:prSet/>
      <dgm:spPr/>
      <dgm:t>
        <a:bodyPr/>
        <a:lstStyle/>
        <a:p>
          <a:endParaRPr lang="ru-RU"/>
        </a:p>
      </dgm:t>
    </dgm:pt>
    <dgm:pt modelId="{D5E573C4-73FF-4080-872A-7812642C932F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КОММУНИКАТИВНОЙ КОМПЕТЕНЦИИ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4EF3BB-695B-4E8C-B347-9BE1109CD582}" type="parTrans" cxnId="{3CBF2D53-DAD6-47E7-9F53-1B6C4AF5D00A}">
      <dgm:prSet/>
      <dgm:spPr/>
      <dgm:t>
        <a:bodyPr/>
        <a:lstStyle/>
        <a:p>
          <a:endParaRPr lang="ru-RU"/>
        </a:p>
      </dgm:t>
    </dgm:pt>
    <dgm:pt modelId="{3F00477F-7745-490F-8C5B-09F68854C362}" type="sibTrans" cxnId="{3CBF2D53-DAD6-47E7-9F53-1B6C4AF5D00A}">
      <dgm:prSet/>
      <dgm:spPr/>
      <dgm:t>
        <a:bodyPr/>
        <a:lstStyle/>
        <a:p>
          <a:endParaRPr lang="ru-RU"/>
        </a:p>
      </dgm:t>
    </dgm:pt>
    <dgm:pt modelId="{2DF3079C-FA12-490B-ABAC-4487DC7D7BF7}">
      <dgm:prSet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ПРАГМАТИЧЕСКОМ УРОВНЕ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AE9E21-3DD8-43DA-A06D-929867480343}" type="parTrans" cxnId="{A19BF650-9F90-45A0-BC36-4E10503F0D28}">
      <dgm:prSet/>
      <dgm:spPr/>
      <dgm:t>
        <a:bodyPr/>
        <a:lstStyle/>
        <a:p>
          <a:endParaRPr lang="ru-RU"/>
        </a:p>
      </dgm:t>
    </dgm:pt>
    <dgm:pt modelId="{0DD8B0DE-6986-4858-8716-001E4E6A1F4C}" type="sibTrans" cxnId="{A19BF650-9F90-45A0-BC36-4E10503F0D28}">
      <dgm:prSet/>
      <dgm:spPr/>
      <dgm:t>
        <a:bodyPr/>
        <a:lstStyle/>
        <a:p>
          <a:endParaRPr lang="ru-RU"/>
        </a:p>
      </dgm:t>
    </dgm:pt>
    <dgm:pt modelId="{82E89D0A-3744-4CC0-8869-9F1D2C2B11B9}" type="pres">
      <dgm:prSet presAssocID="{ADA57C77-301D-43E5-A953-CE2FDDDB34E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B91FEC-B0FC-42E4-AF21-76F9E27B567D}" type="pres">
      <dgm:prSet presAssocID="{F1580200-B4AD-40BB-A561-5097DF39B334}" presName="root1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7494FA6-5620-4711-BEA4-2A0FFF272D24}" type="pres">
      <dgm:prSet presAssocID="{F1580200-B4AD-40BB-A561-5097DF39B33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F6BB58-30F1-4533-A288-78BE017FE61A}" type="pres">
      <dgm:prSet presAssocID="{F1580200-B4AD-40BB-A561-5097DF39B334}" presName="level2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25D830DF-097A-4A4E-9871-1A02AF7AAA00}" type="pres">
      <dgm:prSet presAssocID="{0657B8DA-3EF8-45A8-AFF1-24708D30736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B10C2BE-7332-4A22-B24C-1A66D7D9E9E2}" type="pres">
      <dgm:prSet presAssocID="{0657B8DA-3EF8-45A8-AFF1-24708D30736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9358AE8-B956-4DCC-A52F-C37A8B711552}" type="pres">
      <dgm:prSet presAssocID="{AC143F5F-9C62-4280-AF6A-45BCDF655AFA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4F140ABA-DDC9-4C3A-A72D-DBA11C489323}" type="pres">
      <dgm:prSet presAssocID="{AC143F5F-9C62-4280-AF6A-45BCDF655AF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7481F7-FA44-48E2-98B3-B1237C1BA74C}" type="pres">
      <dgm:prSet presAssocID="{AC143F5F-9C62-4280-AF6A-45BCDF655AFA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DCBFFF4-4FA2-4CD8-96B8-7A5F927C5AB0}" type="pres">
      <dgm:prSet presAssocID="{598842E3-4FF8-4609-B4C2-D17079E4285F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EEECAA6C-9FB5-47BF-962D-87B0D010FE4C}" type="pres">
      <dgm:prSet presAssocID="{598842E3-4FF8-4609-B4C2-D17079E4285F}" presName="connTx" presStyleLbl="parChTrans1D3" presStyleIdx="0" presStyleCnt="4"/>
      <dgm:spPr/>
      <dgm:t>
        <a:bodyPr/>
        <a:lstStyle/>
        <a:p>
          <a:endParaRPr lang="ru-RU"/>
        </a:p>
      </dgm:t>
    </dgm:pt>
    <dgm:pt modelId="{4B7465A6-C626-438E-9819-D4F0FF77F2E7}" type="pres">
      <dgm:prSet presAssocID="{C790E1AE-189D-488E-9AB8-4BABD22E130E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AE08308-BC0F-4375-8191-2DCAACD0BC7A}" type="pres">
      <dgm:prSet presAssocID="{C790E1AE-189D-488E-9AB8-4BABD22E130E}" presName="LevelTwoTextNode" presStyleLbl="node3" presStyleIdx="0" presStyleCnt="4" custScaleX="1464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964D84-F8BA-4F53-914E-3308C1715FBC}" type="pres">
      <dgm:prSet presAssocID="{C790E1AE-189D-488E-9AB8-4BABD22E130E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4954DA7-9DD5-460A-BE3F-4CDEA9CCF789}" type="pres">
      <dgm:prSet presAssocID="{D3D67818-3535-4E0A-8B30-FBE3AAAC525E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CEAADBF2-70BD-4FE3-B0EC-28327BAA156E}" type="pres">
      <dgm:prSet presAssocID="{D3D67818-3535-4E0A-8B30-FBE3AAAC525E}" presName="connTx" presStyleLbl="parChTrans1D3" presStyleIdx="1" presStyleCnt="4"/>
      <dgm:spPr/>
      <dgm:t>
        <a:bodyPr/>
        <a:lstStyle/>
        <a:p>
          <a:endParaRPr lang="ru-RU"/>
        </a:p>
      </dgm:t>
    </dgm:pt>
    <dgm:pt modelId="{A213F279-1DBF-451F-84EE-A8D817021588}" type="pres">
      <dgm:prSet presAssocID="{98455718-CC95-41E9-BE68-7803ECB6EF8C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B07F54B7-5015-4697-B515-8BF000295019}" type="pres">
      <dgm:prSet presAssocID="{98455718-CC95-41E9-BE68-7803ECB6EF8C}" presName="LevelTwoTextNode" presStyleLbl="node3" presStyleIdx="1" presStyleCnt="4" custScaleX="1437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5DCE08-22B9-4E77-BCB1-FC142460C0BA}" type="pres">
      <dgm:prSet presAssocID="{98455718-CC95-41E9-BE68-7803ECB6EF8C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E158E05-E68B-44DD-98BA-FCB79BB9F23C}" type="pres">
      <dgm:prSet presAssocID="{CE620D45-1FE5-4BD3-91E1-A9FB903CFFDD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36D0D942-0278-43D4-885A-27DEF5F36378}" type="pres">
      <dgm:prSet presAssocID="{CE620D45-1FE5-4BD3-91E1-A9FB903CFFDD}" presName="connTx" presStyleLbl="parChTrans1D3" presStyleIdx="2" presStyleCnt="4"/>
      <dgm:spPr/>
      <dgm:t>
        <a:bodyPr/>
        <a:lstStyle/>
        <a:p>
          <a:endParaRPr lang="ru-RU"/>
        </a:p>
      </dgm:t>
    </dgm:pt>
    <dgm:pt modelId="{A62D9A6F-6818-4C5C-8BA4-31B2DA7DF45C}" type="pres">
      <dgm:prSet presAssocID="{7B449D77-9913-4140-A120-36A7D13F7E0E}" presName="root2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237A83BC-F717-44C7-9DB5-30E0973B416F}" type="pres">
      <dgm:prSet presAssocID="{7B449D77-9913-4140-A120-36A7D13F7E0E}" presName="LevelTwoTextNode" presStyleLbl="node3" presStyleIdx="2" presStyleCnt="4" custScaleX="1429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DF8D13-6009-43CE-B110-9DA5E0A822F5}" type="pres">
      <dgm:prSet presAssocID="{7B449D77-9913-4140-A120-36A7D13F7E0E}" presName="level3hierChild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B8B2CC4-4597-448B-AA8F-41B6F25CEEB0}" type="pres">
      <dgm:prSet presAssocID="{C5AE9E21-3DD8-43DA-A06D-929867480343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7873BAA1-44E9-43C0-BD5F-B24E3B113AF0}" type="pres">
      <dgm:prSet presAssocID="{C5AE9E21-3DD8-43DA-A06D-929867480343}" presName="connTx" presStyleLbl="parChTrans1D2" presStyleIdx="1" presStyleCnt="2"/>
      <dgm:spPr/>
      <dgm:t>
        <a:bodyPr/>
        <a:lstStyle/>
        <a:p>
          <a:endParaRPr lang="ru-RU"/>
        </a:p>
      </dgm:t>
    </dgm:pt>
    <dgm:pt modelId="{87083F3D-EAF6-4216-BF1F-C7FF5B064D9A}" type="pres">
      <dgm:prSet presAssocID="{2DF3079C-FA12-490B-ABAC-4487DC7D7BF7}" presName="root2" presStyleCnt="0"/>
      <dgm:spPr/>
    </dgm:pt>
    <dgm:pt modelId="{3C7BE7BC-5BA0-4E6C-989D-60EED7396DED}" type="pres">
      <dgm:prSet presAssocID="{2DF3079C-FA12-490B-ABAC-4487DC7D7BF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2B696E-CC5D-4FEA-B8E5-585C64E506BC}" type="pres">
      <dgm:prSet presAssocID="{2DF3079C-FA12-490B-ABAC-4487DC7D7BF7}" presName="level3hierChild" presStyleCnt="0"/>
      <dgm:spPr/>
    </dgm:pt>
    <dgm:pt modelId="{31732D79-E8CD-49AE-A3F4-97DC8C872E38}" type="pres">
      <dgm:prSet presAssocID="{A44EF3BB-695B-4E8C-B347-9BE1109CD582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614E749F-FA01-4A21-8539-525B04AF0A66}" type="pres">
      <dgm:prSet presAssocID="{A44EF3BB-695B-4E8C-B347-9BE1109CD582}" presName="connTx" presStyleLbl="parChTrans1D3" presStyleIdx="3" presStyleCnt="4"/>
      <dgm:spPr/>
      <dgm:t>
        <a:bodyPr/>
        <a:lstStyle/>
        <a:p>
          <a:endParaRPr lang="ru-RU"/>
        </a:p>
      </dgm:t>
    </dgm:pt>
    <dgm:pt modelId="{2748FAF8-BD3B-41B8-9AF9-BD1D0D4D9BB3}" type="pres">
      <dgm:prSet presAssocID="{D5E573C4-73FF-4080-872A-7812642C932F}" presName="root2" presStyleCnt="0"/>
      <dgm:spPr/>
    </dgm:pt>
    <dgm:pt modelId="{9CDF527B-842F-438B-9C51-4B9C6E50DBB1}" type="pres">
      <dgm:prSet presAssocID="{D5E573C4-73FF-4080-872A-7812642C932F}" presName="LevelTwoTextNode" presStyleLbl="node3" presStyleIdx="3" presStyleCnt="4" custScaleX="1422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40DD33-822F-45CC-A40A-B14D1EDAF505}" type="pres">
      <dgm:prSet presAssocID="{D5E573C4-73FF-4080-872A-7812642C932F}" presName="level3hierChild" presStyleCnt="0"/>
      <dgm:spPr/>
    </dgm:pt>
  </dgm:ptLst>
  <dgm:cxnLst>
    <dgm:cxn modelId="{66D0131C-29D2-435E-B047-1B712D8DF9C9}" type="presOf" srcId="{CE620D45-1FE5-4BD3-91E1-A9FB903CFFDD}" destId="{AE158E05-E68B-44DD-98BA-FCB79BB9F23C}" srcOrd="0" destOrd="0" presId="urn:microsoft.com/office/officeart/2005/8/layout/hierarchy2"/>
    <dgm:cxn modelId="{2A093F0E-65E9-4A2B-9C3D-5EB8501CDB9E}" type="presOf" srcId="{F1580200-B4AD-40BB-A561-5097DF39B334}" destId="{37494FA6-5620-4711-BEA4-2A0FFF272D24}" srcOrd="0" destOrd="0" presId="urn:microsoft.com/office/officeart/2005/8/layout/hierarchy2"/>
    <dgm:cxn modelId="{E1FE8310-B80E-4F6E-982D-DF65759386C2}" type="presOf" srcId="{0657B8DA-3EF8-45A8-AFF1-24708D30736D}" destId="{25D830DF-097A-4A4E-9871-1A02AF7AAA00}" srcOrd="0" destOrd="0" presId="urn:microsoft.com/office/officeart/2005/8/layout/hierarchy2"/>
    <dgm:cxn modelId="{4CD9341A-24D4-499F-93FD-38B085E948B9}" type="presOf" srcId="{D3D67818-3535-4E0A-8B30-FBE3AAAC525E}" destId="{34954DA7-9DD5-460A-BE3F-4CDEA9CCF789}" srcOrd="0" destOrd="0" presId="urn:microsoft.com/office/officeart/2005/8/layout/hierarchy2"/>
    <dgm:cxn modelId="{99FCD833-F8B3-4428-93F9-40C6A7D6D58A}" type="presOf" srcId="{7B449D77-9913-4140-A120-36A7D13F7E0E}" destId="{237A83BC-F717-44C7-9DB5-30E0973B416F}" srcOrd="0" destOrd="0" presId="urn:microsoft.com/office/officeart/2005/8/layout/hierarchy2"/>
    <dgm:cxn modelId="{07BC76D8-4138-450F-A2C3-BF50EDD22A86}" type="presOf" srcId="{ADA57C77-301D-43E5-A953-CE2FDDDB34E0}" destId="{82E89D0A-3744-4CC0-8869-9F1D2C2B11B9}" srcOrd="0" destOrd="0" presId="urn:microsoft.com/office/officeart/2005/8/layout/hierarchy2"/>
    <dgm:cxn modelId="{A19BF650-9F90-45A0-BC36-4E10503F0D28}" srcId="{F1580200-B4AD-40BB-A561-5097DF39B334}" destId="{2DF3079C-FA12-490B-ABAC-4487DC7D7BF7}" srcOrd="1" destOrd="0" parTransId="{C5AE9E21-3DD8-43DA-A06D-929867480343}" sibTransId="{0DD8B0DE-6986-4858-8716-001E4E6A1F4C}"/>
    <dgm:cxn modelId="{3976AA3A-1961-4ECA-8B1A-A91CCC215C35}" type="presOf" srcId="{A44EF3BB-695B-4E8C-B347-9BE1109CD582}" destId="{31732D79-E8CD-49AE-A3F4-97DC8C872E38}" srcOrd="0" destOrd="0" presId="urn:microsoft.com/office/officeart/2005/8/layout/hierarchy2"/>
    <dgm:cxn modelId="{8862C4AB-CAF9-44B4-970D-79C9C8A16EF5}" srcId="{AC143F5F-9C62-4280-AF6A-45BCDF655AFA}" destId="{C790E1AE-189D-488E-9AB8-4BABD22E130E}" srcOrd="0" destOrd="0" parTransId="{598842E3-4FF8-4609-B4C2-D17079E4285F}" sibTransId="{9A46A057-B796-4EEF-8F76-33A971D9E677}"/>
    <dgm:cxn modelId="{6CFD7F26-47DE-4C0D-9D60-40024E2310C8}" type="presOf" srcId="{D5E573C4-73FF-4080-872A-7812642C932F}" destId="{9CDF527B-842F-438B-9C51-4B9C6E50DBB1}" srcOrd="0" destOrd="0" presId="urn:microsoft.com/office/officeart/2005/8/layout/hierarchy2"/>
    <dgm:cxn modelId="{C66FB9CD-8500-4E32-BC2D-3E28ABE90471}" type="presOf" srcId="{598842E3-4FF8-4609-B4C2-D17079E4285F}" destId="{EEECAA6C-9FB5-47BF-962D-87B0D010FE4C}" srcOrd="1" destOrd="0" presId="urn:microsoft.com/office/officeart/2005/8/layout/hierarchy2"/>
    <dgm:cxn modelId="{1D1F0254-8425-482D-9BD8-CE4DF577B233}" type="presOf" srcId="{C5AE9E21-3DD8-43DA-A06D-929867480343}" destId="{7873BAA1-44E9-43C0-BD5F-B24E3B113AF0}" srcOrd="1" destOrd="0" presId="urn:microsoft.com/office/officeart/2005/8/layout/hierarchy2"/>
    <dgm:cxn modelId="{E9496A39-E458-49D0-8691-DF0EEA85A573}" srcId="{AC143F5F-9C62-4280-AF6A-45BCDF655AFA}" destId="{7B449D77-9913-4140-A120-36A7D13F7E0E}" srcOrd="2" destOrd="0" parTransId="{CE620D45-1FE5-4BD3-91E1-A9FB903CFFDD}" sibTransId="{F277DC79-290D-4F2B-88C5-9E45581F0D0A}"/>
    <dgm:cxn modelId="{68D27C6B-64ED-49B5-AD7B-159B707DF6A4}" type="presOf" srcId="{A44EF3BB-695B-4E8C-B347-9BE1109CD582}" destId="{614E749F-FA01-4A21-8539-525B04AF0A66}" srcOrd="1" destOrd="0" presId="urn:microsoft.com/office/officeart/2005/8/layout/hierarchy2"/>
    <dgm:cxn modelId="{E884A491-ABFE-4D9B-A865-5294BA53BBAA}" type="presOf" srcId="{C5AE9E21-3DD8-43DA-A06D-929867480343}" destId="{DB8B2CC4-4597-448B-AA8F-41B6F25CEEB0}" srcOrd="0" destOrd="0" presId="urn:microsoft.com/office/officeart/2005/8/layout/hierarchy2"/>
    <dgm:cxn modelId="{3CBF2D53-DAD6-47E7-9F53-1B6C4AF5D00A}" srcId="{2DF3079C-FA12-490B-ABAC-4487DC7D7BF7}" destId="{D5E573C4-73FF-4080-872A-7812642C932F}" srcOrd="0" destOrd="0" parTransId="{A44EF3BB-695B-4E8C-B347-9BE1109CD582}" sibTransId="{3F00477F-7745-490F-8C5B-09F68854C362}"/>
    <dgm:cxn modelId="{90611DEB-C973-415E-9AF3-AA544AFBFF47}" type="presOf" srcId="{598842E3-4FF8-4609-B4C2-D17079E4285F}" destId="{FDCBFFF4-4FA2-4CD8-96B8-7A5F927C5AB0}" srcOrd="0" destOrd="0" presId="urn:microsoft.com/office/officeart/2005/8/layout/hierarchy2"/>
    <dgm:cxn modelId="{B37C2345-AA5C-4E8E-A4FB-04C989BFDB2F}" srcId="{F1580200-B4AD-40BB-A561-5097DF39B334}" destId="{AC143F5F-9C62-4280-AF6A-45BCDF655AFA}" srcOrd="0" destOrd="0" parTransId="{0657B8DA-3EF8-45A8-AFF1-24708D30736D}" sibTransId="{41C48D1F-6888-4EAA-8DC6-5278B1D245B1}"/>
    <dgm:cxn modelId="{D3CCFB75-8217-4008-8E7F-FE134F9A5373}" type="presOf" srcId="{C790E1AE-189D-488E-9AB8-4BABD22E130E}" destId="{5AE08308-BC0F-4375-8191-2DCAACD0BC7A}" srcOrd="0" destOrd="0" presId="urn:microsoft.com/office/officeart/2005/8/layout/hierarchy2"/>
    <dgm:cxn modelId="{EC521914-F373-4681-B568-7CD43161545B}" srcId="{AC143F5F-9C62-4280-AF6A-45BCDF655AFA}" destId="{98455718-CC95-41E9-BE68-7803ECB6EF8C}" srcOrd="1" destOrd="0" parTransId="{D3D67818-3535-4E0A-8B30-FBE3AAAC525E}" sibTransId="{1418CADA-560E-4A4D-A8B7-DE4F6952BA86}"/>
    <dgm:cxn modelId="{E8144497-518F-4798-B1B2-BA901581805B}" type="presOf" srcId="{98455718-CC95-41E9-BE68-7803ECB6EF8C}" destId="{B07F54B7-5015-4697-B515-8BF000295019}" srcOrd="0" destOrd="0" presId="urn:microsoft.com/office/officeart/2005/8/layout/hierarchy2"/>
    <dgm:cxn modelId="{7D9628D6-1E67-44FD-803D-8298778E69E8}" type="presOf" srcId="{0657B8DA-3EF8-45A8-AFF1-24708D30736D}" destId="{DB10C2BE-7332-4A22-B24C-1A66D7D9E9E2}" srcOrd="1" destOrd="0" presId="urn:microsoft.com/office/officeart/2005/8/layout/hierarchy2"/>
    <dgm:cxn modelId="{A2D8EB88-8AE5-4A84-8E45-32D59D514623}" type="presOf" srcId="{AC143F5F-9C62-4280-AF6A-45BCDF655AFA}" destId="{4F140ABA-DDC9-4C3A-A72D-DBA11C489323}" srcOrd="0" destOrd="0" presId="urn:microsoft.com/office/officeart/2005/8/layout/hierarchy2"/>
    <dgm:cxn modelId="{DE167072-A6E4-4308-928D-AA92EEC5B29B}" srcId="{ADA57C77-301D-43E5-A953-CE2FDDDB34E0}" destId="{F1580200-B4AD-40BB-A561-5097DF39B334}" srcOrd="0" destOrd="0" parTransId="{76EB0A9C-E016-452E-801A-601088992A94}" sibTransId="{92A0A3AB-0CA9-45D5-82D6-321E212D95CE}"/>
    <dgm:cxn modelId="{C14E796F-749F-46FF-81AB-B89D1C8C6B9C}" type="presOf" srcId="{D3D67818-3535-4E0A-8B30-FBE3AAAC525E}" destId="{CEAADBF2-70BD-4FE3-B0EC-28327BAA156E}" srcOrd="1" destOrd="0" presId="urn:microsoft.com/office/officeart/2005/8/layout/hierarchy2"/>
    <dgm:cxn modelId="{E562B6F0-C4BC-4357-B0EB-CA3D07E49BC1}" type="presOf" srcId="{CE620D45-1FE5-4BD3-91E1-A9FB903CFFDD}" destId="{36D0D942-0278-43D4-885A-27DEF5F36378}" srcOrd="1" destOrd="0" presId="urn:microsoft.com/office/officeart/2005/8/layout/hierarchy2"/>
    <dgm:cxn modelId="{542AF315-7B52-404D-BAF9-09DC2586FFA9}" type="presOf" srcId="{2DF3079C-FA12-490B-ABAC-4487DC7D7BF7}" destId="{3C7BE7BC-5BA0-4E6C-989D-60EED7396DED}" srcOrd="0" destOrd="0" presId="urn:microsoft.com/office/officeart/2005/8/layout/hierarchy2"/>
    <dgm:cxn modelId="{32A1D116-7A51-41C8-B794-54F4EF996679}" type="presParOf" srcId="{82E89D0A-3744-4CC0-8869-9F1D2C2B11B9}" destId="{8CB91FEC-B0FC-42E4-AF21-76F9E27B567D}" srcOrd="0" destOrd="0" presId="urn:microsoft.com/office/officeart/2005/8/layout/hierarchy2"/>
    <dgm:cxn modelId="{27EB0283-E7B9-47CC-BEB8-793930FB5094}" type="presParOf" srcId="{8CB91FEC-B0FC-42E4-AF21-76F9E27B567D}" destId="{37494FA6-5620-4711-BEA4-2A0FFF272D24}" srcOrd="0" destOrd="0" presId="urn:microsoft.com/office/officeart/2005/8/layout/hierarchy2"/>
    <dgm:cxn modelId="{812B1490-E4A0-4757-A155-F1992A4E5227}" type="presParOf" srcId="{8CB91FEC-B0FC-42E4-AF21-76F9E27B567D}" destId="{2DF6BB58-30F1-4533-A288-78BE017FE61A}" srcOrd="1" destOrd="0" presId="urn:microsoft.com/office/officeart/2005/8/layout/hierarchy2"/>
    <dgm:cxn modelId="{26A05D84-22CA-458F-81AE-1B4037FB51D1}" type="presParOf" srcId="{2DF6BB58-30F1-4533-A288-78BE017FE61A}" destId="{25D830DF-097A-4A4E-9871-1A02AF7AAA00}" srcOrd="0" destOrd="0" presId="urn:microsoft.com/office/officeart/2005/8/layout/hierarchy2"/>
    <dgm:cxn modelId="{93FD1F79-36A1-433A-B2B2-DE9AAD6A4534}" type="presParOf" srcId="{25D830DF-097A-4A4E-9871-1A02AF7AAA00}" destId="{DB10C2BE-7332-4A22-B24C-1A66D7D9E9E2}" srcOrd="0" destOrd="0" presId="urn:microsoft.com/office/officeart/2005/8/layout/hierarchy2"/>
    <dgm:cxn modelId="{49EF7254-0C1E-4571-8C74-936B6E1461F9}" type="presParOf" srcId="{2DF6BB58-30F1-4533-A288-78BE017FE61A}" destId="{59358AE8-B956-4DCC-A52F-C37A8B711552}" srcOrd="1" destOrd="0" presId="urn:microsoft.com/office/officeart/2005/8/layout/hierarchy2"/>
    <dgm:cxn modelId="{3775C685-C294-4998-8A99-1A66C5603AB2}" type="presParOf" srcId="{59358AE8-B956-4DCC-A52F-C37A8B711552}" destId="{4F140ABA-DDC9-4C3A-A72D-DBA11C489323}" srcOrd="0" destOrd="0" presId="urn:microsoft.com/office/officeart/2005/8/layout/hierarchy2"/>
    <dgm:cxn modelId="{2F0ADD80-2056-447B-811F-190E80673E94}" type="presParOf" srcId="{59358AE8-B956-4DCC-A52F-C37A8B711552}" destId="{D37481F7-FA44-48E2-98B3-B1237C1BA74C}" srcOrd="1" destOrd="0" presId="urn:microsoft.com/office/officeart/2005/8/layout/hierarchy2"/>
    <dgm:cxn modelId="{FC41BC35-716C-4180-8F53-73AD5759927F}" type="presParOf" srcId="{D37481F7-FA44-48E2-98B3-B1237C1BA74C}" destId="{FDCBFFF4-4FA2-4CD8-96B8-7A5F927C5AB0}" srcOrd="0" destOrd="0" presId="urn:microsoft.com/office/officeart/2005/8/layout/hierarchy2"/>
    <dgm:cxn modelId="{AAC2D9DA-53BE-4C16-8125-688F2A28EA28}" type="presParOf" srcId="{FDCBFFF4-4FA2-4CD8-96B8-7A5F927C5AB0}" destId="{EEECAA6C-9FB5-47BF-962D-87B0D010FE4C}" srcOrd="0" destOrd="0" presId="urn:microsoft.com/office/officeart/2005/8/layout/hierarchy2"/>
    <dgm:cxn modelId="{F4448C98-87AE-4EEA-9028-1C314198BABD}" type="presParOf" srcId="{D37481F7-FA44-48E2-98B3-B1237C1BA74C}" destId="{4B7465A6-C626-438E-9819-D4F0FF77F2E7}" srcOrd="1" destOrd="0" presId="urn:microsoft.com/office/officeart/2005/8/layout/hierarchy2"/>
    <dgm:cxn modelId="{EF98E3B2-7B46-4700-9B6C-91EAA873E702}" type="presParOf" srcId="{4B7465A6-C626-438E-9819-D4F0FF77F2E7}" destId="{5AE08308-BC0F-4375-8191-2DCAACD0BC7A}" srcOrd="0" destOrd="0" presId="urn:microsoft.com/office/officeart/2005/8/layout/hierarchy2"/>
    <dgm:cxn modelId="{40768FDC-64B0-4FD4-AF9F-57E3B24E9E18}" type="presParOf" srcId="{4B7465A6-C626-438E-9819-D4F0FF77F2E7}" destId="{A2964D84-F8BA-4F53-914E-3308C1715FBC}" srcOrd="1" destOrd="0" presId="urn:microsoft.com/office/officeart/2005/8/layout/hierarchy2"/>
    <dgm:cxn modelId="{54743374-7684-4B86-A026-08F0CE916F82}" type="presParOf" srcId="{D37481F7-FA44-48E2-98B3-B1237C1BA74C}" destId="{34954DA7-9DD5-460A-BE3F-4CDEA9CCF789}" srcOrd="2" destOrd="0" presId="urn:microsoft.com/office/officeart/2005/8/layout/hierarchy2"/>
    <dgm:cxn modelId="{38CC886B-D4C2-438D-B181-A10D31B8ABCD}" type="presParOf" srcId="{34954DA7-9DD5-460A-BE3F-4CDEA9CCF789}" destId="{CEAADBF2-70BD-4FE3-B0EC-28327BAA156E}" srcOrd="0" destOrd="0" presId="urn:microsoft.com/office/officeart/2005/8/layout/hierarchy2"/>
    <dgm:cxn modelId="{4F8D9183-5D85-4A18-ACA3-2B36CCB2991B}" type="presParOf" srcId="{D37481F7-FA44-48E2-98B3-B1237C1BA74C}" destId="{A213F279-1DBF-451F-84EE-A8D817021588}" srcOrd="3" destOrd="0" presId="urn:microsoft.com/office/officeart/2005/8/layout/hierarchy2"/>
    <dgm:cxn modelId="{3FFC6529-0368-457C-88D6-A04DE48A2F4F}" type="presParOf" srcId="{A213F279-1DBF-451F-84EE-A8D817021588}" destId="{B07F54B7-5015-4697-B515-8BF000295019}" srcOrd="0" destOrd="0" presId="urn:microsoft.com/office/officeart/2005/8/layout/hierarchy2"/>
    <dgm:cxn modelId="{B279D764-310F-48A6-B58B-8C6F55803B30}" type="presParOf" srcId="{A213F279-1DBF-451F-84EE-A8D817021588}" destId="{6A5DCE08-22B9-4E77-BCB1-FC142460C0BA}" srcOrd="1" destOrd="0" presId="urn:microsoft.com/office/officeart/2005/8/layout/hierarchy2"/>
    <dgm:cxn modelId="{A78099CC-CFAA-4E82-A0DF-E7121BCB03DC}" type="presParOf" srcId="{D37481F7-FA44-48E2-98B3-B1237C1BA74C}" destId="{AE158E05-E68B-44DD-98BA-FCB79BB9F23C}" srcOrd="4" destOrd="0" presId="urn:microsoft.com/office/officeart/2005/8/layout/hierarchy2"/>
    <dgm:cxn modelId="{60423593-A23E-4576-BB14-FA7C5FF56A04}" type="presParOf" srcId="{AE158E05-E68B-44DD-98BA-FCB79BB9F23C}" destId="{36D0D942-0278-43D4-885A-27DEF5F36378}" srcOrd="0" destOrd="0" presId="urn:microsoft.com/office/officeart/2005/8/layout/hierarchy2"/>
    <dgm:cxn modelId="{20E69822-8954-4C10-A7D7-0FD425890635}" type="presParOf" srcId="{D37481F7-FA44-48E2-98B3-B1237C1BA74C}" destId="{A62D9A6F-6818-4C5C-8BA4-31B2DA7DF45C}" srcOrd="5" destOrd="0" presId="urn:microsoft.com/office/officeart/2005/8/layout/hierarchy2"/>
    <dgm:cxn modelId="{65F294E1-107E-41DA-B581-46C5F72816BC}" type="presParOf" srcId="{A62D9A6F-6818-4C5C-8BA4-31B2DA7DF45C}" destId="{237A83BC-F717-44C7-9DB5-30E0973B416F}" srcOrd="0" destOrd="0" presId="urn:microsoft.com/office/officeart/2005/8/layout/hierarchy2"/>
    <dgm:cxn modelId="{68813DC1-D532-4DCB-8A94-77DF74998FD6}" type="presParOf" srcId="{A62D9A6F-6818-4C5C-8BA4-31B2DA7DF45C}" destId="{ACDF8D13-6009-43CE-B110-9DA5E0A822F5}" srcOrd="1" destOrd="0" presId="urn:microsoft.com/office/officeart/2005/8/layout/hierarchy2"/>
    <dgm:cxn modelId="{3680F34E-658F-4D53-9010-D1DC1222E18F}" type="presParOf" srcId="{2DF6BB58-30F1-4533-A288-78BE017FE61A}" destId="{DB8B2CC4-4597-448B-AA8F-41B6F25CEEB0}" srcOrd="2" destOrd="0" presId="urn:microsoft.com/office/officeart/2005/8/layout/hierarchy2"/>
    <dgm:cxn modelId="{61821B33-AB9A-4CFC-8087-B319F1258633}" type="presParOf" srcId="{DB8B2CC4-4597-448B-AA8F-41B6F25CEEB0}" destId="{7873BAA1-44E9-43C0-BD5F-B24E3B113AF0}" srcOrd="0" destOrd="0" presId="urn:microsoft.com/office/officeart/2005/8/layout/hierarchy2"/>
    <dgm:cxn modelId="{1327C895-B0D8-40AD-87DE-B88DA2AB3026}" type="presParOf" srcId="{2DF6BB58-30F1-4533-A288-78BE017FE61A}" destId="{87083F3D-EAF6-4216-BF1F-C7FF5B064D9A}" srcOrd="3" destOrd="0" presId="urn:microsoft.com/office/officeart/2005/8/layout/hierarchy2"/>
    <dgm:cxn modelId="{BEE98166-5846-4366-BE97-11E7E6E85E37}" type="presParOf" srcId="{87083F3D-EAF6-4216-BF1F-C7FF5B064D9A}" destId="{3C7BE7BC-5BA0-4E6C-989D-60EED7396DED}" srcOrd="0" destOrd="0" presId="urn:microsoft.com/office/officeart/2005/8/layout/hierarchy2"/>
    <dgm:cxn modelId="{0A37F46F-738D-4E9B-B5B4-A97698A7A245}" type="presParOf" srcId="{87083F3D-EAF6-4216-BF1F-C7FF5B064D9A}" destId="{732B696E-CC5D-4FEA-B8E5-585C64E506BC}" srcOrd="1" destOrd="0" presId="urn:microsoft.com/office/officeart/2005/8/layout/hierarchy2"/>
    <dgm:cxn modelId="{227A1B7B-D036-48B1-AA26-0E7FF40CEBBE}" type="presParOf" srcId="{732B696E-CC5D-4FEA-B8E5-585C64E506BC}" destId="{31732D79-E8CD-49AE-A3F4-97DC8C872E38}" srcOrd="0" destOrd="0" presId="urn:microsoft.com/office/officeart/2005/8/layout/hierarchy2"/>
    <dgm:cxn modelId="{B0E36D68-4E2C-4DDB-ADB9-1DC43D728785}" type="presParOf" srcId="{31732D79-E8CD-49AE-A3F4-97DC8C872E38}" destId="{614E749F-FA01-4A21-8539-525B04AF0A66}" srcOrd="0" destOrd="0" presId="urn:microsoft.com/office/officeart/2005/8/layout/hierarchy2"/>
    <dgm:cxn modelId="{667327EF-063F-4BEC-89D1-1F9458914AF2}" type="presParOf" srcId="{732B696E-CC5D-4FEA-B8E5-585C64E506BC}" destId="{2748FAF8-BD3B-41B8-9AF9-BD1D0D4D9BB3}" srcOrd="1" destOrd="0" presId="urn:microsoft.com/office/officeart/2005/8/layout/hierarchy2"/>
    <dgm:cxn modelId="{54A8E0F5-8B40-4119-8DEB-FFBA4208A517}" type="presParOf" srcId="{2748FAF8-BD3B-41B8-9AF9-BD1D0D4D9BB3}" destId="{9CDF527B-842F-438B-9C51-4B9C6E50DBB1}" srcOrd="0" destOrd="0" presId="urn:microsoft.com/office/officeart/2005/8/layout/hierarchy2"/>
    <dgm:cxn modelId="{B27D97DA-A129-4A1B-B21A-ACD63A7B8F91}" type="presParOf" srcId="{2748FAF8-BD3B-41B8-9AF9-BD1D0D4D9BB3}" destId="{A940DD33-822F-45CC-A40A-B14D1EDAF505}" srcOrd="1" destOrd="0" presId="urn:microsoft.com/office/officeart/2005/8/layout/hierarchy2"/>
  </dgm:cxnLst>
  <dgm:bg>
    <a:effectLst>
      <a:outerShdw blurRad="50800" dist="38100" algn="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2DB796-1A8D-4BD9-8B76-E4DB2AFC7CA6}" type="doc">
      <dgm:prSet loTypeId="urn:microsoft.com/office/officeart/2005/8/layout/cycle4" loCatId="cycle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5BBDDF1-915E-42AC-93DB-1712F307A7EF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РЕЧЕВАЯ</a:t>
          </a:r>
        </a:p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КОМПЕТЕНЦИЯ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0AA17A-2CCB-4B83-AA9D-A80AF42EB24F}" type="parTrans" cxnId="{E6BBC576-0FA6-40CC-98F9-627E5A55687E}">
      <dgm:prSet/>
      <dgm:spPr/>
      <dgm:t>
        <a:bodyPr/>
        <a:lstStyle/>
        <a:p>
          <a:endParaRPr lang="ru-RU"/>
        </a:p>
      </dgm:t>
    </dgm:pt>
    <dgm:pt modelId="{69385430-6797-4D90-ACE5-C7C6C52B032D}" type="sibTrans" cxnId="{E6BBC576-0FA6-40CC-98F9-627E5A55687E}">
      <dgm:prSet/>
      <dgm:spPr/>
      <dgm:t>
        <a:bodyPr/>
        <a:lstStyle/>
        <a:p>
          <a:endParaRPr lang="ru-RU"/>
        </a:p>
      </dgm:t>
    </dgm:pt>
    <dgm:pt modelId="{DCECDD91-D41A-4F09-944D-FDB746E1A11B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C00000"/>
              </a:solidFill>
              <a:effectLst/>
            </a:rPr>
            <a:t>Коммуникативные умения </a:t>
          </a:r>
          <a:r>
            <a:rPr lang="ru-RU" sz="1500" b="1" dirty="0" smtClean="0">
              <a:effectLst/>
            </a:rPr>
            <a:t>(говорение, аудирование, смысловое чтение, письменная речь)</a:t>
          </a:r>
          <a:endParaRPr lang="ru-RU" sz="1500" b="1" dirty="0">
            <a:effectLst/>
          </a:endParaRPr>
        </a:p>
      </dgm:t>
    </dgm:pt>
    <dgm:pt modelId="{96EE8ADE-82D1-4873-B25F-45EF13AC6848}" type="parTrans" cxnId="{80EBDEDF-DEB7-49FC-939C-6DF2C0AE0223}">
      <dgm:prSet/>
      <dgm:spPr/>
      <dgm:t>
        <a:bodyPr/>
        <a:lstStyle/>
        <a:p>
          <a:endParaRPr lang="ru-RU"/>
        </a:p>
      </dgm:t>
    </dgm:pt>
    <dgm:pt modelId="{1FE426C5-A920-481C-B07F-6DB305CA6404}" type="sibTrans" cxnId="{80EBDEDF-DEB7-49FC-939C-6DF2C0AE0223}">
      <dgm:prSet/>
      <dgm:spPr/>
      <dgm:t>
        <a:bodyPr/>
        <a:lstStyle/>
        <a:p>
          <a:endParaRPr lang="ru-RU"/>
        </a:p>
      </dgm:t>
    </dgm:pt>
    <dgm:pt modelId="{CA7A3D7B-78B7-4807-997E-0375AF9305FB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ЯЗЫКОВАЯ</a:t>
          </a:r>
        </a:p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КОМПЕТЕНЦИЯ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D6F86E-D518-478E-AD49-F3AD2AD0C69A}" type="parTrans" cxnId="{60DE220E-344E-45E1-8F66-0068D179A11C}">
      <dgm:prSet/>
      <dgm:spPr/>
      <dgm:t>
        <a:bodyPr/>
        <a:lstStyle/>
        <a:p>
          <a:endParaRPr lang="ru-RU"/>
        </a:p>
      </dgm:t>
    </dgm:pt>
    <dgm:pt modelId="{F2E6C8E3-A52E-4EBB-B801-E53E95B4069F}" type="sibTrans" cxnId="{60DE220E-344E-45E1-8F66-0068D179A11C}">
      <dgm:prSet/>
      <dgm:spPr/>
      <dgm:t>
        <a:bodyPr/>
        <a:lstStyle/>
        <a:p>
          <a:endParaRPr lang="ru-RU"/>
        </a:p>
      </dgm:t>
    </dgm:pt>
    <dgm:pt modelId="{AA8B2E6B-091F-4DA9-B05C-CADFA1F7ADD6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C00000"/>
              </a:solidFill>
            </a:rPr>
            <a:t>Языковые знания и навыки </a:t>
          </a:r>
          <a:r>
            <a:rPr lang="ru-RU" sz="1500" b="1" dirty="0" smtClean="0"/>
            <a:t>(фонетика, графика, орфография и пунктуация, лексика, грамматика)</a:t>
          </a:r>
          <a:endParaRPr lang="ru-RU" sz="1500" b="1" dirty="0"/>
        </a:p>
      </dgm:t>
    </dgm:pt>
    <dgm:pt modelId="{3A66B47C-3009-4229-B61E-677CF44C60A9}" type="parTrans" cxnId="{185CAD52-C1BB-43A3-85D3-536A9A1178E6}">
      <dgm:prSet/>
      <dgm:spPr/>
      <dgm:t>
        <a:bodyPr/>
        <a:lstStyle/>
        <a:p>
          <a:endParaRPr lang="ru-RU"/>
        </a:p>
      </dgm:t>
    </dgm:pt>
    <dgm:pt modelId="{9A5FCDEF-5089-48DB-B983-BE152132B1AA}" type="sibTrans" cxnId="{185CAD52-C1BB-43A3-85D3-536A9A1178E6}">
      <dgm:prSet/>
      <dgm:spPr/>
      <dgm:t>
        <a:bodyPr/>
        <a:lstStyle/>
        <a:p>
          <a:endParaRPr lang="ru-RU"/>
        </a:p>
      </dgm:t>
    </dgm:pt>
    <dgm:pt modelId="{EDDFC037-339B-496C-A907-7DE7004F625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КОМПЕНСАТОРНАЯ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КОМПЕТЕНЦИЯ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FB48AD-4B5B-4DBB-8947-CF27C3366776}" type="parTrans" cxnId="{631B5663-8CBB-4D11-93BE-1B41DC79BD1F}">
      <dgm:prSet/>
      <dgm:spPr/>
      <dgm:t>
        <a:bodyPr/>
        <a:lstStyle/>
        <a:p>
          <a:endParaRPr lang="ru-RU"/>
        </a:p>
      </dgm:t>
    </dgm:pt>
    <dgm:pt modelId="{2D045DF5-E641-4881-B4A3-A847C5D62244}" type="sibTrans" cxnId="{631B5663-8CBB-4D11-93BE-1B41DC79BD1F}">
      <dgm:prSet/>
      <dgm:spPr/>
      <dgm:t>
        <a:bodyPr/>
        <a:lstStyle/>
        <a:p>
          <a:endParaRPr lang="ru-RU"/>
        </a:p>
      </dgm:t>
    </dgm:pt>
    <dgm:pt modelId="{C4AF8DC3-53D9-4548-BB08-1E2149F9E70C}">
      <dgm:prSet phldrT="[Текст]"/>
      <dgm:spPr/>
      <dgm:t>
        <a:bodyPr/>
        <a:lstStyle/>
        <a:p>
          <a:pPr algn="l"/>
          <a:r>
            <a:rPr lang="ru-RU" b="1" dirty="0" smtClean="0">
              <a:solidFill>
                <a:srgbClr val="C00000"/>
              </a:solidFill>
            </a:rPr>
            <a:t>Компенсаторные умения </a:t>
          </a:r>
          <a:r>
            <a:rPr lang="ru-RU" b="1" dirty="0" smtClean="0"/>
            <a:t>(умения общаться в условиях дефицита языковых средств)</a:t>
          </a:r>
          <a:endParaRPr lang="ru-RU" b="1" dirty="0"/>
        </a:p>
      </dgm:t>
    </dgm:pt>
    <dgm:pt modelId="{21D364A6-E622-4E99-AECF-D05C7CE5DCA4}" type="parTrans" cxnId="{7154CA98-40E4-4357-82EC-C481C8517EF0}">
      <dgm:prSet/>
      <dgm:spPr/>
      <dgm:t>
        <a:bodyPr/>
        <a:lstStyle/>
        <a:p>
          <a:endParaRPr lang="ru-RU"/>
        </a:p>
      </dgm:t>
    </dgm:pt>
    <dgm:pt modelId="{66C29CDE-EF1C-442F-B612-AC57E8308CDB}" type="sibTrans" cxnId="{7154CA98-40E4-4357-82EC-C481C8517EF0}">
      <dgm:prSet/>
      <dgm:spPr/>
      <dgm:t>
        <a:bodyPr/>
        <a:lstStyle/>
        <a:p>
          <a:endParaRPr lang="ru-RU"/>
        </a:p>
      </dgm:t>
    </dgm:pt>
    <dgm:pt modelId="{931FA2EB-F081-4720-B3D4-09DE56060F62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СОЦИОКУЛЬТУРНАЯ /</a:t>
          </a:r>
        </a:p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МЕЖКУЛЬТУРНАЯ </a:t>
          </a:r>
        </a:p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КОМПЕТЕНЦИЯ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8FB906-9DD1-42A2-9EDF-CBBFA5F5A06F}" type="parTrans" cxnId="{84CE8956-5BAC-42CE-99CB-6654D96DCD1A}">
      <dgm:prSet/>
      <dgm:spPr/>
      <dgm:t>
        <a:bodyPr/>
        <a:lstStyle/>
        <a:p>
          <a:endParaRPr lang="ru-RU"/>
        </a:p>
      </dgm:t>
    </dgm:pt>
    <dgm:pt modelId="{5B3FD84C-0FAB-4684-80E3-0AEDF30EA6DD}" type="sibTrans" cxnId="{84CE8956-5BAC-42CE-99CB-6654D96DCD1A}">
      <dgm:prSet/>
      <dgm:spPr/>
      <dgm:t>
        <a:bodyPr/>
        <a:lstStyle/>
        <a:p>
          <a:endParaRPr lang="ru-RU"/>
        </a:p>
      </dgm:t>
    </dgm:pt>
    <dgm:pt modelId="{21BF9C30-3BD1-4523-8286-889A1A372E9B}">
      <dgm:prSet phldrT="[Текст]" custT="1"/>
      <dgm:spPr/>
      <dgm:t>
        <a:bodyPr/>
        <a:lstStyle/>
        <a:p>
          <a:r>
            <a:rPr lang="ru-RU" sz="1300" b="1" dirty="0" smtClean="0">
              <a:solidFill>
                <a:srgbClr val="C00000"/>
              </a:solidFill>
            </a:rPr>
            <a:t>Социокультурные знания и умения </a:t>
          </a:r>
          <a:r>
            <a:rPr lang="ru-RU" sz="1300" b="1" dirty="0" smtClean="0"/>
            <a:t>(приобщение к культуре страны изучаемого языка, умения представлять культуру своей страны)</a:t>
          </a:r>
          <a:endParaRPr lang="ru-RU" sz="1300" b="1" dirty="0"/>
        </a:p>
      </dgm:t>
    </dgm:pt>
    <dgm:pt modelId="{59E80755-DB37-44C2-BE67-F3207A7360BB}" type="parTrans" cxnId="{3227455B-1D00-4620-A9A8-8E35D2F1CE5C}">
      <dgm:prSet/>
      <dgm:spPr/>
      <dgm:t>
        <a:bodyPr/>
        <a:lstStyle/>
        <a:p>
          <a:endParaRPr lang="ru-RU"/>
        </a:p>
      </dgm:t>
    </dgm:pt>
    <dgm:pt modelId="{4E798505-68A0-42F1-B87A-EA5676123711}" type="sibTrans" cxnId="{3227455B-1D00-4620-A9A8-8E35D2F1CE5C}">
      <dgm:prSet/>
      <dgm:spPr/>
      <dgm:t>
        <a:bodyPr/>
        <a:lstStyle/>
        <a:p>
          <a:endParaRPr lang="ru-RU"/>
        </a:p>
      </dgm:t>
    </dgm:pt>
    <dgm:pt modelId="{9399B7EA-B40C-4377-BAC0-FA81DC3072B8}" type="pres">
      <dgm:prSet presAssocID="{BA2DB796-1A8D-4BD9-8B76-E4DB2AFC7CA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9F99F3-95BF-4727-9598-7B067BF13A55}" type="pres">
      <dgm:prSet presAssocID="{BA2DB796-1A8D-4BD9-8B76-E4DB2AFC7CA6}" presName="children" presStyleCnt="0"/>
      <dgm:spPr/>
    </dgm:pt>
    <dgm:pt modelId="{304E9AA6-2C97-4E72-8919-8C982A274E51}" type="pres">
      <dgm:prSet presAssocID="{BA2DB796-1A8D-4BD9-8B76-E4DB2AFC7CA6}" presName="child1group" presStyleCnt="0"/>
      <dgm:spPr/>
    </dgm:pt>
    <dgm:pt modelId="{6C6DEFD5-77E7-4A78-B219-B4455B6D2539}" type="pres">
      <dgm:prSet presAssocID="{BA2DB796-1A8D-4BD9-8B76-E4DB2AFC7CA6}" presName="child1" presStyleLbl="bgAcc1" presStyleIdx="0" presStyleCnt="4" custScaleX="121000" custScaleY="121000"/>
      <dgm:spPr/>
      <dgm:t>
        <a:bodyPr/>
        <a:lstStyle/>
        <a:p>
          <a:endParaRPr lang="ru-RU"/>
        </a:p>
      </dgm:t>
    </dgm:pt>
    <dgm:pt modelId="{24B280AA-6D87-4FED-8C53-E5CD908A3F6B}" type="pres">
      <dgm:prSet presAssocID="{BA2DB796-1A8D-4BD9-8B76-E4DB2AFC7CA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5D396-B5B6-407A-9D60-9194E2562DA9}" type="pres">
      <dgm:prSet presAssocID="{BA2DB796-1A8D-4BD9-8B76-E4DB2AFC7CA6}" presName="child2group" presStyleCnt="0"/>
      <dgm:spPr/>
    </dgm:pt>
    <dgm:pt modelId="{A1FF3508-2CBE-4B0F-B6B8-B955FBA9F14B}" type="pres">
      <dgm:prSet presAssocID="{BA2DB796-1A8D-4BD9-8B76-E4DB2AFC7CA6}" presName="child2" presStyleLbl="bgAcc1" presStyleIdx="1" presStyleCnt="4" custScaleX="121000" custScaleY="121000"/>
      <dgm:spPr/>
      <dgm:t>
        <a:bodyPr/>
        <a:lstStyle/>
        <a:p>
          <a:endParaRPr lang="ru-RU"/>
        </a:p>
      </dgm:t>
    </dgm:pt>
    <dgm:pt modelId="{87493DB8-69FC-4098-A204-5A7946FC82BD}" type="pres">
      <dgm:prSet presAssocID="{BA2DB796-1A8D-4BD9-8B76-E4DB2AFC7CA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1AED8-5B83-4808-B316-028DAB525693}" type="pres">
      <dgm:prSet presAssocID="{BA2DB796-1A8D-4BD9-8B76-E4DB2AFC7CA6}" presName="child3group" presStyleCnt="0"/>
      <dgm:spPr/>
    </dgm:pt>
    <dgm:pt modelId="{B085D59A-378A-4E9F-9320-231CE86E3DD8}" type="pres">
      <dgm:prSet presAssocID="{BA2DB796-1A8D-4BD9-8B76-E4DB2AFC7CA6}" presName="child3" presStyleLbl="bgAcc1" presStyleIdx="2" presStyleCnt="4" custScaleX="121000" custScaleY="121000"/>
      <dgm:spPr/>
      <dgm:t>
        <a:bodyPr/>
        <a:lstStyle/>
        <a:p>
          <a:endParaRPr lang="ru-RU"/>
        </a:p>
      </dgm:t>
    </dgm:pt>
    <dgm:pt modelId="{C7DCE121-5743-4A6F-962D-402C0FEF15C4}" type="pres">
      <dgm:prSet presAssocID="{BA2DB796-1A8D-4BD9-8B76-E4DB2AFC7CA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DF71C-064C-44BB-BA61-5292B74E7EAC}" type="pres">
      <dgm:prSet presAssocID="{BA2DB796-1A8D-4BD9-8B76-E4DB2AFC7CA6}" presName="child4group" presStyleCnt="0"/>
      <dgm:spPr/>
    </dgm:pt>
    <dgm:pt modelId="{48592523-4C5A-4E5C-AE19-6109675503CA}" type="pres">
      <dgm:prSet presAssocID="{BA2DB796-1A8D-4BD9-8B76-E4DB2AFC7CA6}" presName="child4" presStyleLbl="bgAcc1" presStyleIdx="3" presStyleCnt="4" custScaleX="121000" custScaleY="121000"/>
      <dgm:spPr/>
      <dgm:t>
        <a:bodyPr/>
        <a:lstStyle/>
        <a:p>
          <a:endParaRPr lang="ru-RU"/>
        </a:p>
      </dgm:t>
    </dgm:pt>
    <dgm:pt modelId="{9B034489-4DDA-4634-8DA7-55094E174338}" type="pres">
      <dgm:prSet presAssocID="{BA2DB796-1A8D-4BD9-8B76-E4DB2AFC7CA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D8898-444D-46D2-A41F-2E2882EF16B6}" type="pres">
      <dgm:prSet presAssocID="{BA2DB796-1A8D-4BD9-8B76-E4DB2AFC7CA6}" presName="childPlaceholder" presStyleCnt="0"/>
      <dgm:spPr/>
    </dgm:pt>
    <dgm:pt modelId="{CA32A80D-8F92-4358-B0CE-4FF7848291DE}" type="pres">
      <dgm:prSet presAssocID="{BA2DB796-1A8D-4BD9-8B76-E4DB2AFC7CA6}" presName="circle" presStyleCnt="0"/>
      <dgm:spPr/>
    </dgm:pt>
    <dgm:pt modelId="{6E7D9ABB-7D34-46CE-9B2E-48B4D5358371}" type="pres">
      <dgm:prSet presAssocID="{BA2DB796-1A8D-4BD9-8B76-E4DB2AFC7CA6}" presName="quadrant1" presStyleLbl="node1" presStyleIdx="0" presStyleCnt="4" custScaleX="110000" custScaleY="11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87AFE-75CB-4038-ACB7-5C66CD4130BC}" type="pres">
      <dgm:prSet presAssocID="{BA2DB796-1A8D-4BD9-8B76-E4DB2AFC7CA6}" presName="quadrant2" presStyleLbl="node1" presStyleIdx="1" presStyleCnt="4" custScaleX="110000" custScaleY="11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8D32C-D5B2-403E-AA4E-76934FCE4C35}" type="pres">
      <dgm:prSet presAssocID="{BA2DB796-1A8D-4BD9-8B76-E4DB2AFC7CA6}" presName="quadrant3" presStyleLbl="node1" presStyleIdx="2" presStyleCnt="4" custScaleX="110000" custScaleY="11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D5CF4-4C2A-4EFB-8176-BEF443119700}" type="pres">
      <dgm:prSet presAssocID="{BA2DB796-1A8D-4BD9-8B76-E4DB2AFC7CA6}" presName="quadrant4" presStyleLbl="node1" presStyleIdx="3" presStyleCnt="4" custScaleX="110000" custScaleY="11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5C795-4886-43F3-BA0E-6B150B3759B8}" type="pres">
      <dgm:prSet presAssocID="{BA2DB796-1A8D-4BD9-8B76-E4DB2AFC7CA6}" presName="quadrantPlaceholder" presStyleCnt="0"/>
      <dgm:spPr/>
    </dgm:pt>
    <dgm:pt modelId="{37AEC2CF-7A7A-4FAE-BB7B-32B67546A7EB}" type="pres">
      <dgm:prSet presAssocID="{BA2DB796-1A8D-4BD9-8B76-E4DB2AFC7CA6}" presName="center1" presStyleLbl="fgShp" presStyleIdx="0" presStyleCnt="2"/>
      <dgm:spPr/>
    </dgm:pt>
    <dgm:pt modelId="{D4260F2E-E0C4-4109-A8DA-40CC3E428877}" type="pres">
      <dgm:prSet presAssocID="{BA2DB796-1A8D-4BD9-8B76-E4DB2AFC7CA6}" presName="center2" presStyleLbl="fgShp" presStyleIdx="1" presStyleCnt="2"/>
      <dgm:spPr/>
    </dgm:pt>
  </dgm:ptLst>
  <dgm:cxnLst>
    <dgm:cxn modelId="{FB0A6F2D-6191-463F-A03F-29FB3C94100E}" type="presOf" srcId="{AA8B2E6B-091F-4DA9-B05C-CADFA1F7ADD6}" destId="{A1FF3508-2CBE-4B0F-B6B8-B955FBA9F14B}" srcOrd="0" destOrd="0" presId="urn:microsoft.com/office/officeart/2005/8/layout/cycle4"/>
    <dgm:cxn modelId="{C89F3F6B-241C-4564-9C64-36FB6A885EA9}" type="presOf" srcId="{EDDFC037-339B-496C-A907-7DE7004F6254}" destId="{78F8D32C-D5B2-403E-AA4E-76934FCE4C35}" srcOrd="0" destOrd="0" presId="urn:microsoft.com/office/officeart/2005/8/layout/cycle4"/>
    <dgm:cxn modelId="{838CDF26-327B-4B5F-9D31-D44E4D731567}" type="presOf" srcId="{21BF9C30-3BD1-4523-8286-889A1A372E9B}" destId="{9B034489-4DDA-4634-8DA7-55094E174338}" srcOrd="1" destOrd="0" presId="urn:microsoft.com/office/officeart/2005/8/layout/cycle4"/>
    <dgm:cxn modelId="{E6BBC576-0FA6-40CC-98F9-627E5A55687E}" srcId="{BA2DB796-1A8D-4BD9-8B76-E4DB2AFC7CA6}" destId="{A5BBDDF1-915E-42AC-93DB-1712F307A7EF}" srcOrd="0" destOrd="0" parTransId="{2C0AA17A-2CCB-4B83-AA9D-A80AF42EB24F}" sibTransId="{69385430-6797-4D90-ACE5-C7C6C52B032D}"/>
    <dgm:cxn modelId="{3227455B-1D00-4620-A9A8-8E35D2F1CE5C}" srcId="{931FA2EB-F081-4720-B3D4-09DE56060F62}" destId="{21BF9C30-3BD1-4523-8286-889A1A372E9B}" srcOrd="0" destOrd="0" parTransId="{59E80755-DB37-44C2-BE67-F3207A7360BB}" sibTransId="{4E798505-68A0-42F1-B87A-EA5676123711}"/>
    <dgm:cxn modelId="{84CE8956-5BAC-42CE-99CB-6654D96DCD1A}" srcId="{BA2DB796-1A8D-4BD9-8B76-E4DB2AFC7CA6}" destId="{931FA2EB-F081-4720-B3D4-09DE56060F62}" srcOrd="3" destOrd="0" parTransId="{D88FB906-9DD1-42A2-9EDF-CBBFA5F5A06F}" sibTransId="{5B3FD84C-0FAB-4684-80E3-0AEDF30EA6DD}"/>
    <dgm:cxn modelId="{631B5663-8CBB-4D11-93BE-1B41DC79BD1F}" srcId="{BA2DB796-1A8D-4BD9-8B76-E4DB2AFC7CA6}" destId="{EDDFC037-339B-496C-A907-7DE7004F6254}" srcOrd="2" destOrd="0" parTransId="{C6FB48AD-4B5B-4DBB-8947-CF27C3366776}" sibTransId="{2D045DF5-E641-4881-B4A3-A847C5D62244}"/>
    <dgm:cxn modelId="{22ED7357-E37C-4EF2-BA20-FA1DF7C0CB4B}" type="presOf" srcId="{C4AF8DC3-53D9-4548-BB08-1E2149F9E70C}" destId="{C7DCE121-5743-4A6F-962D-402C0FEF15C4}" srcOrd="1" destOrd="0" presId="urn:microsoft.com/office/officeart/2005/8/layout/cycle4"/>
    <dgm:cxn modelId="{BDF42922-63CE-4C7F-AB63-E3C5DF817A33}" type="presOf" srcId="{CA7A3D7B-78B7-4807-997E-0375AF9305FB}" destId="{DB787AFE-75CB-4038-ACB7-5C66CD4130BC}" srcOrd="0" destOrd="0" presId="urn:microsoft.com/office/officeart/2005/8/layout/cycle4"/>
    <dgm:cxn modelId="{60DE220E-344E-45E1-8F66-0068D179A11C}" srcId="{BA2DB796-1A8D-4BD9-8B76-E4DB2AFC7CA6}" destId="{CA7A3D7B-78B7-4807-997E-0375AF9305FB}" srcOrd="1" destOrd="0" parTransId="{58D6F86E-D518-478E-AD49-F3AD2AD0C69A}" sibTransId="{F2E6C8E3-A52E-4EBB-B801-E53E95B4069F}"/>
    <dgm:cxn modelId="{FDC48166-114A-403B-8983-693587552379}" type="presOf" srcId="{21BF9C30-3BD1-4523-8286-889A1A372E9B}" destId="{48592523-4C5A-4E5C-AE19-6109675503CA}" srcOrd="0" destOrd="0" presId="urn:microsoft.com/office/officeart/2005/8/layout/cycle4"/>
    <dgm:cxn modelId="{53F70EA1-126C-4046-8DC4-0C80E2B18035}" type="presOf" srcId="{931FA2EB-F081-4720-B3D4-09DE56060F62}" destId="{361D5CF4-4C2A-4EFB-8176-BEF443119700}" srcOrd="0" destOrd="0" presId="urn:microsoft.com/office/officeart/2005/8/layout/cycle4"/>
    <dgm:cxn modelId="{DE6D41FD-19BE-49DA-97D1-C22BD6124AB0}" type="presOf" srcId="{AA8B2E6B-091F-4DA9-B05C-CADFA1F7ADD6}" destId="{87493DB8-69FC-4098-A204-5A7946FC82BD}" srcOrd="1" destOrd="0" presId="urn:microsoft.com/office/officeart/2005/8/layout/cycle4"/>
    <dgm:cxn modelId="{A45BAD53-5255-4AA1-9515-92B1FAD65427}" type="presOf" srcId="{A5BBDDF1-915E-42AC-93DB-1712F307A7EF}" destId="{6E7D9ABB-7D34-46CE-9B2E-48B4D5358371}" srcOrd="0" destOrd="0" presId="urn:microsoft.com/office/officeart/2005/8/layout/cycle4"/>
    <dgm:cxn modelId="{1C57F1B4-1131-4142-9A52-6B15A24E6B98}" type="presOf" srcId="{BA2DB796-1A8D-4BD9-8B76-E4DB2AFC7CA6}" destId="{9399B7EA-B40C-4377-BAC0-FA81DC3072B8}" srcOrd="0" destOrd="0" presId="urn:microsoft.com/office/officeart/2005/8/layout/cycle4"/>
    <dgm:cxn modelId="{80EBDEDF-DEB7-49FC-939C-6DF2C0AE0223}" srcId="{A5BBDDF1-915E-42AC-93DB-1712F307A7EF}" destId="{DCECDD91-D41A-4F09-944D-FDB746E1A11B}" srcOrd="0" destOrd="0" parTransId="{96EE8ADE-82D1-4873-B25F-45EF13AC6848}" sibTransId="{1FE426C5-A920-481C-B07F-6DB305CA6404}"/>
    <dgm:cxn modelId="{7154CA98-40E4-4357-82EC-C481C8517EF0}" srcId="{EDDFC037-339B-496C-A907-7DE7004F6254}" destId="{C4AF8DC3-53D9-4548-BB08-1E2149F9E70C}" srcOrd="0" destOrd="0" parTransId="{21D364A6-E622-4E99-AECF-D05C7CE5DCA4}" sibTransId="{66C29CDE-EF1C-442F-B612-AC57E8308CDB}"/>
    <dgm:cxn modelId="{185CAD52-C1BB-43A3-85D3-536A9A1178E6}" srcId="{CA7A3D7B-78B7-4807-997E-0375AF9305FB}" destId="{AA8B2E6B-091F-4DA9-B05C-CADFA1F7ADD6}" srcOrd="0" destOrd="0" parTransId="{3A66B47C-3009-4229-B61E-677CF44C60A9}" sibTransId="{9A5FCDEF-5089-48DB-B983-BE152132B1AA}"/>
    <dgm:cxn modelId="{10150A3E-2F92-4D67-9251-624C5D1DAA1A}" type="presOf" srcId="{C4AF8DC3-53D9-4548-BB08-1E2149F9E70C}" destId="{B085D59A-378A-4E9F-9320-231CE86E3DD8}" srcOrd="0" destOrd="0" presId="urn:microsoft.com/office/officeart/2005/8/layout/cycle4"/>
    <dgm:cxn modelId="{64CB9F59-1E50-48A7-9085-A7D23A937A40}" type="presOf" srcId="{DCECDD91-D41A-4F09-944D-FDB746E1A11B}" destId="{24B280AA-6D87-4FED-8C53-E5CD908A3F6B}" srcOrd="1" destOrd="0" presId="urn:microsoft.com/office/officeart/2005/8/layout/cycle4"/>
    <dgm:cxn modelId="{20676731-3AC7-4F52-8388-73235533C547}" type="presOf" srcId="{DCECDD91-D41A-4F09-944D-FDB746E1A11B}" destId="{6C6DEFD5-77E7-4A78-B219-B4455B6D2539}" srcOrd="0" destOrd="0" presId="urn:microsoft.com/office/officeart/2005/8/layout/cycle4"/>
    <dgm:cxn modelId="{515E87C2-74CD-416B-8771-3AB6D4D2ED2B}" type="presParOf" srcId="{9399B7EA-B40C-4377-BAC0-FA81DC3072B8}" destId="{419F99F3-95BF-4727-9598-7B067BF13A55}" srcOrd="0" destOrd="0" presId="urn:microsoft.com/office/officeart/2005/8/layout/cycle4"/>
    <dgm:cxn modelId="{863B6A89-445D-42C8-A2F0-F94F8DC5B898}" type="presParOf" srcId="{419F99F3-95BF-4727-9598-7B067BF13A55}" destId="{304E9AA6-2C97-4E72-8919-8C982A274E51}" srcOrd="0" destOrd="0" presId="urn:microsoft.com/office/officeart/2005/8/layout/cycle4"/>
    <dgm:cxn modelId="{1D0DE60D-7065-4771-9BB1-3184D0297574}" type="presParOf" srcId="{304E9AA6-2C97-4E72-8919-8C982A274E51}" destId="{6C6DEFD5-77E7-4A78-B219-B4455B6D2539}" srcOrd="0" destOrd="0" presId="urn:microsoft.com/office/officeart/2005/8/layout/cycle4"/>
    <dgm:cxn modelId="{4BF5D2AF-0265-4A96-82BD-3C1F63B7CA82}" type="presParOf" srcId="{304E9AA6-2C97-4E72-8919-8C982A274E51}" destId="{24B280AA-6D87-4FED-8C53-E5CD908A3F6B}" srcOrd="1" destOrd="0" presId="urn:microsoft.com/office/officeart/2005/8/layout/cycle4"/>
    <dgm:cxn modelId="{BF91CCBB-FD64-458F-8E2C-34DB644CF682}" type="presParOf" srcId="{419F99F3-95BF-4727-9598-7B067BF13A55}" destId="{3205D396-B5B6-407A-9D60-9194E2562DA9}" srcOrd="1" destOrd="0" presId="urn:microsoft.com/office/officeart/2005/8/layout/cycle4"/>
    <dgm:cxn modelId="{33C1313B-5665-46EB-B698-908F209CD76C}" type="presParOf" srcId="{3205D396-B5B6-407A-9D60-9194E2562DA9}" destId="{A1FF3508-2CBE-4B0F-B6B8-B955FBA9F14B}" srcOrd="0" destOrd="0" presId="urn:microsoft.com/office/officeart/2005/8/layout/cycle4"/>
    <dgm:cxn modelId="{103DC5F9-A504-4B54-998A-D16C6467F4E4}" type="presParOf" srcId="{3205D396-B5B6-407A-9D60-9194E2562DA9}" destId="{87493DB8-69FC-4098-A204-5A7946FC82BD}" srcOrd="1" destOrd="0" presId="urn:microsoft.com/office/officeart/2005/8/layout/cycle4"/>
    <dgm:cxn modelId="{FB49D2B4-8CA7-4D34-A0AC-EB221BF52282}" type="presParOf" srcId="{419F99F3-95BF-4727-9598-7B067BF13A55}" destId="{2F11AED8-5B83-4808-B316-028DAB525693}" srcOrd="2" destOrd="0" presId="urn:microsoft.com/office/officeart/2005/8/layout/cycle4"/>
    <dgm:cxn modelId="{2DE3233B-5459-469D-85D2-A32E00BCBAF9}" type="presParOf" srcId="{2F11AED8-5B83-4808-B316-028DAB525693}" destId="{B085D59A-378A-4E9F-9320-231CE86E3DD8}" srcOrd="0" destOrd="0" presId="urn:microsoft.com/office/officeart/2005/8/layout/cycle4"/>
    <dgm:cxn modelId="{DD033703-B5EC-4ECD-927A-6934A4557B99}" type="presParOf" srcId="{2F11AED8-5B83-4808-B316-028DAB525693}" destId="{C7DCE121-5743-4A6F-962D-402C0FEF15C4}" srcOrd="1" destOrd="0" presId="urn:microsoft.com/office/officeart/2005/8/layout/cycle4"/>
    <dgm:cxn modelId="{BE5ED045-3991-4039-AC62-7437A6CCBD8F}" type="presParOf" srcId="{419F99F3-95BF-4727-9598-7B067BF13A55}" destId="{159DF71C-064C-44BB-BA61-5292B74E7EAC}" srcOrd="3" destOrd="0" presId="urn:microsoft.com/office/officeart/2005/8/layout/cycle4"/>
    <dgm:cxn modelId="{D3770CE0-5035-4952-9C5B-3AD6045F69DB}" type="presParOf" srcId="{159DF71C-064C-44BB-BA61-5292B74E7EAC}" destId="{48592523-4C5A-4E5C-AE19-6109675503CA}" srcOrd="0" destOrd="0" presId="urn:microsoft.com/office/officeart/2005/8/layout/cycle4"/>
    <dgm:cxn modelId="{FCE45616-F5CD-41E2-B692-33BAAE533A1B}" type="presParOf" srcId="{159DF71C-064C-44BB-BA61-5292B74E7EAC}" destId="{9B034489-4DDA-4634-8DA7-55094E174338}" srcOrd="1" destOrd="0" presId="urn:microsoft.com/office/officeart/2005/8/layout/cycle4"/>
    <dgm:cxn modelId="{681FB64E-6EC1-4284-A76E-18B2CB6F3CB4}" type="presParOf" srcId="{419F99F3-95BF-4727-9598-7B067BF13A55}" destId="{9FED8898-444D-46D2-A41F-2E2882EF16B6}" srcOrd="4" destOrd="0" presId="urn:microsoft.com/office/officeart/2005/8/layout/cycle4"/>
    <dgm:cxn modelId="{96ACBF9C-40F5-47C5-8CC7-1197350A3336}" type="presParOf" srcId="{9399B7EA-B40C-4377-BAC0-FA81DC3072B8}" destId="{CA32A80D-8F92-4358-B0CE-4FF7848291DE}" srcOrd="1" destOrd="0" presId="urn:microsoft.com/office/officeart/2005/8/layout/cycle4"/>
    <dgm:cxn modelId="{9C9BC9C3-A7D2-4802-BCFC-64AE99643304}" type="presParOf" srcId="{CA32A80D-8F92-4358-B0CE-4FF7848291DE}" destId="{6E7D9ABB-7D34-46CE-9B2E-48B4D5358371}" srcOrd="0" destOrd="0" presId="urn:microsoft.com/office/officeart/2005/8/layout/cycle4"/>
    <dgm:cxn modelId="{A064AEEF-3DDD-4E79-90FB-3338A19F767E}" type="presParOf" srcId="{CA32A80D-8F92-4358-B0CE-4FF7848291DE}" destId="{DB787AFE-75CB-4038-ACB7-5C66CD4130BC}" srcOrd="1" destOrd="0" presId="urn:microsoft.com/office/officeart/2005/8/layout/cycle4"/>
    <dgm:cxn modelId="{A8E04729-F7CB-4E7D-9592-7B3E5E160F8E}" type="presParOf" srcId="{CA32A80D-8F92-4358-B0CE-4FF7848291DE}" destId="{78F8D32C-D5B2-403E-AA4E-76934FCE4C35}" srcOrd="2" destOrd="0" presId="urn:microsoft.com/office/officeart/2005/8/layout/cycle4"/>
    <dgm:cxn modelId="{02C2DC0D-88FE-4669-8C74-8A3457C738EB}" type="presParOf" srcId="{CA32A80D-8F92-4358-B0CE-4FF7848291DE}" destId="{361D5CF4-4C2A-4EFB-8176-BEF443119700}" srcOrd="3" destOrd="0" presId="urn:microsoft.com/office/officeart/2005/8/layout/cycle4"/>
    <dgm:cxn modelId="{950EA382-C2BA-4E13-BE04-D933D1586E8B}" type="presParOf" srcId="{CA32A80D-8F92-4358-B0CE-4FF7848291DE}" destId="{83A5C795-4886-43F3-BA0E-6B150B3759B8}" srcOrd="4" destOrd="0" presId="urn:microsoft.com/office/officeart/2005/8/layout/cycle4"/>
    <dgm:cxn modelId="{E96363BA-9BEF-45CF-B447-DE00D4467776}" type="presParOf" srcId="{9399B7EA-B40C-4377-BAC0-FA81DC3072B8}" destId="{37AEC2CF-7A7A-4FAE-BB7B-32B67546A7EB}" srcOrd="2" destOrd="0" presId="urn:microsoft.com/office/officeart/2005/8/layout/cycle4"/>
    <dgm:cxn modelId="{AA2DE9F4-833E-47FD-BA6F-E570F7FA78D9}" type="presParOf" srcId="{9399B7EA-B40C-4377-BAC0-FA81DC3072B8}" destId="{D4260F2E-E0C4-4109-A8DA-40CC3E42887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359A8B-6250-4119-92B1-1C9276697DB6}" type="doc">
      <dgm:prSet loTypeId="urn:microsoft.com/office/officeart/2005/8/layout/hList1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73AAD4A-CE3E-480C-BB2C-927D5FF75EC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УНИВЕРСАЛЬНЫЕ </a:t>
          </a:r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ПОЗНАВАТЕЛЬНЫЕ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ДЕЙСТВИЯ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EBE218-77DE-437F-BDA0-98E51EB8F20E}" type="parTrans" cxnId="{01125781-FC5E-4D5E-9E82-2193BDAB96BA}">
      <dgm:prSet/>
      <dgm:spPr/>
      <dgm:t>
        <a:bodyPr/>
        <a:lstStyle/>
        <a:p>
          <a:endParaRPr lang="ru-RU"/>
        </a:p>
      </dgm:t>
    </dgm:pt>
    <dgm:pt modelId="{96830E0A-C189-4B0E-9C01-FAF1F0A3D93A}" type="sibTrans" cxnId="{01125781-FC5E-4D5E-9E82-2193BDAB96BA}">
      <dgm:prSet/>
      <dgm:spPr/>
      <dgm:t>
        <a:bodyPr/>
        <a:lstStyle/>
        <a:p>
          <a:endParaRPr lang="ru-RU"/>
        </a:p>
      </dgm:t>
    </dgm:pt>
    <dgm:pt modelId="{BB0F6DAD-DB9E-4196-A84F-7EBDCCBB523F}">
      <dgm:prSet phldrT="[Текст]" custT="1"/>
      <dgm:spPr/>
      <dgm:t>
        <a:bodyPr/>
        <a:lstStyle/>
        <a:p>
          <a:r>
            <a:rPr lang="ru-RU" sz="1800" dirty="0" smtClean="0"/>
            <a:t>Представлены в программе в контексте </a:t>
          </a:r>
          <a:r>
            <a:rPr lang="ru-RU" sz="1800" u="sng" dirty="0" smtClean="0"/>
            <a:t>предметного содержания</a:t>
          </a:r>
          <a:endParaRPr lang="ru-RU" sz="1800" u="sng" dirty="0"/>
        </a:p>
      </dgm:t>
    </dgm:pt>
    <dgm:pt modelId="{373BAD1F-46E0-425A-8B3A-44B140E54224}" type="parTrans" cxnId="{6DA221F2-3D65-4601-A509-E4A7BA37B097}">
      <dgm:prSet/>
      <dgm:spPr/>
      <dgm:t>
        <a:bodyPr/>
        <a:lstStyle/>
        <a:p>
          <a:endParaRPr lang="ru-RU"/>
        </a:p>
      </dgm:t>
    </dgm:pt>
    <dgm:pt modelId="{CEB21877-39F7-47C4-A886-DF8F04A24847}" type="sibTrans" cxnId="{6DA221F2-3D65-4601-A509-E4A7BA37B097}">
      <dgm:prSet/>
      <dgm:spPr/>
      <dgm:t>
        <a:bodyPr/>
        <a:lstStyle/>
        <a:p>
          <a:endParaRPr lang="ru-RU"/>
        </a:p>
      </dgm:t>
    </dgm:pt>
    <dgm:pt modelId="{D2D2E88C-FB1D-47F9-AE77-71DC5BBA2BC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УНИВЕРСАЛЬНЫЕ </a:t>
          </a:r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КОММУНИКАТИВНЫЕ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ДЕЙСТВИЯ</a:t>
          </a:r>
          <a:endParaRPr lang="ru-RU" dirty="0"/>
        </a:p>
      </dgm:t>
    </dgm:pt>
    <dgm:pt modelId="{4916A3C6-5EC0-44DF-96AE-135ACD5E1834}" type="parTrans" cxnId="{8CC31CC2-739F-41C0-A84D-1FDE84900F66}">
      <dgm:prSet/>
      <dgm:spPr/>
      <dgm:t>
        <a:bodyPr/>
        <a:lstStyle/>
        <a:p>
          <a:endParaRPr lang="ru-RU"/>
        </a:p>
      </dgm:t>
    </dgm:pt>
    <dgm:pt modelId="{084B3A3F-9B36-4FEA-B24D-EF127B606D2E}" type="sibTrans" cxnId="{8CC31CC2-739F-41C0-A84D-1FDE84900F66}">
      <dgm:prSet/>
      <dgm:spPr/>
      <dgm:t>
        <a:bodyPr/>
        <a:lstStyle/>
        <a:p>
          <a:endParaRPr lang="ru-RU"/>
        </a:p>
      </dgm:t>
    </dgm:pt>
    <dgm:pt modelId="{B8C1AC48-9C68-4579-8936-1386BA4AC632}">
      <dgm:prSet phldrT="[Текст]" custT="1"/>
      <dgm:spPr/>
      <dgm:t>
        <a:bodyPr/>
        <a:lstStyle/>
        <a:p>
          <a:r>
            <a:rPr lang="ru-RU" sz="1800" dirty="0" smtClean="0"/>
            <a:t>Представлены в программе </a:t>
          </a:r>
          <a:r>
            <a:rPr lang="ru-RU" sz="1800" u="sng" dirty="0" smtClean="0"/>
            <a:t>вне </a:t>
          </a:r>
          <a:r>
            <a:rPr lang="ru-RU" sz="1800" dirty="0" smtClean="0"/>
            <a:t>контекста </a:t>
          </a:r>
          <a:r>
            <a:rPr lang="ru-RU" sz="1800" u="sng" dirty="0" smtClean="0"/>
            <a:t>предметного содержания</a:t>
          </a:r>
          <a:endParaRPr lang="ru-RU" sz="1800" u="sng" dirty="0"/>
        </a:p>
      </dgm:t>
    </dgm:pt>
    <dgm:pt modelId="{75372A84-AA89-409D-A059-0A55C269B2BA}" type="parTrans" cxnId="{CA10FF0B-0CC6-4953-B286-7F2419396608}">
      <dgm:prSet/>
      <dgm:spPr/>
      <dgm:t>
        <a:bodyPr/>
        <a:lstStyle/>
        <a:p>
          <a:endParaRPr lang="ru-RU"/>
        </a:p>
      </dgm:t>
    </dgm:pt>
    <dgm:pt modelId="{A60C3A73-AEEC-44FE-ADB5-6D594791A1C9}" type="sibTrans" cxnId="{CA10FF0B-0CC6-4953-B286-7F2419396608}">
      <dgm:prSet/>
      <dgm:spPr/>
      <dgm:t>
        <a:bodyPr/>
        <a:lstStyle/>
        <a:p>
          <a:endParaRPr lang="ru-RU"/>
        </a:p>
      </dgm:t>
    </dgm:pt>
    <dgm:pt modelId="{B31FA73B-0FF1-48BE-A0D2-D19238798B4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УНИВЕРСАЛЬНЫЕ </a:t>
          </a:r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РЕГУЛЯТИВНЫЕ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ДЕЙСТВИЯ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0ABEC1-E6A5-4A12-B404-9E11DE6BF053}" type="parTrans" cxnId="{555F2A33-7648-4F10-BE8E-1A0085AC24C1}">
      <dgm:prSet/>
      <dgm:spPr/>
      <dgm:t>
        <a:bodyPr/>
        <a:lstStyle/>
        <a:p>
          <a:endParaRPr lang="ru-RU"/>
        </a:p>
      </dgm:t>
    </dgm:pt>
    <dgm:pt modelId="{3E849B59-D8F4-47A2-9FCB-4D97DEF13895}" type="sibTrans" cxnId="{555F2A33-7648-4F10-BE8E-1A0085AC24C1}">
      <dgm:prSet/>
      <dgm:spPr/>
      <dgm:t>
        <a:bodyPr/>
        <a:lstStyle/>
        <a:p>
          <a:endParaRPr lang="ru-RU"/>
        </a:p>
      </dgm:t>
    </dgm:pt>
    <dgm:pt modelId="{D999FA3E-56ED-4C10-AB93-08ED42E2F1F7}">
      <dgm:prSet phldrT="[Текст]" custT="1"/>
      <dgm:spPr/>
      <dgm:t>
        <a:bodyPr/>
        <a:lstStyle/>
        <a:p>
          <a:r>
            <a:rPr lang="ru-RU" sz="1800" dirty="0" smtClean="0"/>
            <a:t>Представлены в программе </a:t>
          </a:r>
          <a:r>
            <a:rPr lang="ru-RU" sz="1800" u="sng" dirty="0" smtClean="0"/>
            <a:t>вне </a:t>
          </a:r>
          <a:r>
            <a:rPr lang="ru-RU" sz="1800" dirty="0" smtClean="0"/>
            <a:t>контекста </a:t>
          </a:r>
          <a:r>
            <a:rPr lang="ru-RU" sz="1800" u="sng" dirty="0" smtClean="0"/>
            <a:t>предметного содержания</a:t>
          </a:r>
          <a:endParaRPr lang="ru-RU" sz="1800" dirty="0"/>
        </a:p>
      </dgm:t>
    </dgm:pt>
    <dgm:pt modelId="{7C0F63E0-9D1E-49BE-B7CB-B87090106640}" type="parTrans" cxnId="{460935CC-C9F8-48B9-895A-8497CA7830AA}">
      <dgm:prSet/>
      <dgm:spPr/>
      <dgm:t>
        <a:bodyPr/>
        <a:lstStyle/>
        <a:p>
          <a:endParaRPr lang="ru-RU"/>
        </a:p>
      </dgm:t>
    </dgm:pt>
    <dgm:pt modelId="{DD38C438-262E-4AED-8DF3-1688338FD846}" type="sibTrans" cxnId="{460935CC-C9F8-48B9-895A-8497CA7830AA}">
      <dgm:prSet/>
      <dgm:spPr/>
      <dgm:t>
        <a:bodyPr/>
        <a:lstStyle/>
        <a:p>
          <a:endParaRPr lang="ru-RU"/>
        </a:p>
      </dgm:t>
    </dgm:pt>
    <dgm:pt modelId="{2BDC09E7-9A73-41D9-8A12-E3F2DD44427D}" type="pres">
      <dgm:prSet presAssocID="{12359A8B-6250-4119-92B1-1C9276697D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D27937-6DE3-4982-89D0-2BA075E63B44}" type="pres">
      <dgm:prSet presAssocID="{873AAD4A-CE3E-480C-BB2C-927D5FF75ECA}" presName="composite" presStyleCnt="0"/>
      <dgm:spPr/>
    </dgm:pt>
    <dgm:pt modelId="{B734F1D6-2D18-48B9-AAF6-02DD565E3292}" type="pres">
      <dgm:prSet presAssocID="{873AAD4A-CE3E-480C-BB2C-927D5FF75ECA}" presName="parTx" presStyleLbl="alignNode1" presStyleIdx="0" presStyleCnt="3" custScaleX="110000" custScaleY="1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5DC9C-7A54-4594-8F8B-3410DBEA42B2}" type="pres">
      <dgm:prSet presAssocID="{873AAD4A-CE3E-480C-BB2C-927D5FF75ECA}" presName="desTx" presStyleLbl="alignAccFollowNode1" presStyleIdx="0" presStyleCnt="3" custScaleX="110000" custScaleY="103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C2CA4-3B43-4D30-A828-4799BC78D7B6}" type="pres">
      <dgm:prSet presAssocID="{96830E0A-C189-4B0E-9C01-FAF1F0A3D93A}" presName="space" presStyleCnt="0"/>
      <dgm:spPr/>
    </dgm:pt>
    <dgm:pt modelId="{65C55D28-64C9-4507-A011-38936CC4706C}" type="pres">
      <dgm:prSet presAssocID="{D2D2E88C-FB1D-47F9-AE77-71DC5BBA2BCA}" presName="composite" presStyleCnt="0"/>
      <dgm:spPr/>
    </dgm:pt>
    <dgm:pt modelId="{0B02EAEA-DA19-4A7B-8C2B-9BD7C0113B19}" type="pres">
      <dgm:prSet presAssocID="{D2D2E88C-FB1D-47F9-AE77-71DC5BBA2BCA}" presName="parTx" presStyleLbl="alignNode1" presStyleIdx="1" presStyleCnt="3" custScaleX="110000" custScaleY="1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FC130-217C-4843-834B-45FA2C4F894E}" type="pres">
      <dgm:prSet presAssocID="{D2D2E88C-FB1D-47F9-AE77-71DC5BBA2BCA}" presName="desTx" presStyleLbl="alignAccFollowNode1" presStyleIdx="1" presStyleCnt="3" custScaleX="110000" custScaleY="102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5DDB6-C722-44EB-B441-55FBDDD4B2B9}" type="pres">
      <dgm:prSet presAssocID="{084B3A3F-9B36-4FEA-B24D-EF127B606D2E}" presName="space" presStyleCnt="0"/>
      <dgm:spPr/>
    </dgm:pt>
    <dgm:pt modelId="{7FE1375E-382A-4208-9002-753225A8E281}" type="pres">
      <dgm:prSet presAssocID="{B31FA73B-0FF1-48BE-A0D2-D19238798B46}" presName="composite" presStyleCnt="0"/>
      <dgm:spPr/>
    </dgm:pt>
    <dgm:pt modelId="{5CEF0B08-A288-45AB-882B-25DDE6B48F3E}" type="pres">
      <dgm:prSet presAssocID="{B31FA73B-0FF1-48BE-A0D2-D19238798B46}" presName="parTx" presStyleLbl="alignNode1" presStyleIdx="2" presStyleCnt="3" custScaleX="110000" custScaleY="1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36A48-6462-4252-8A6A-5D4F8114C684}" type="pres">
      <dgm:prSet presAssocID="{B31FA73B-0FF1-48BE-A0D2-D19238798B46}" presName="desTx" presStyleLbl="alignAccFollowNode1" presStyleIdx="2" presStyleCnt="3" custScaleX="110000" custScaleY="100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439C71-676C-48D6-98EA-29C1DD04513D}" type="presOf" srcId="{D2D2E88C-FB1D-47F9-AE77-71DC5BBA2BCA}" destId="{0B02EAEA-DA19-4A7B-8C2B-9BD7C0113B19}" srcOrd="0" destOrd="0" presId="urn:microsoft.com/office/officeart/2005/8/layout/hList1"/>
    <dgm:cxn modelId="{555F2A33-7648-4F10-BE8E-1A0085AC24C1}" srcId="{12359A8B-6250-4119-92B1-1C9276697DB6}" destId="{B31FA73B-0FF1-48BE-A0D2-D19238798B46}" srcOrd="2" destOrd="0" parTransId="{190ABEC1-E6A5-4A12-B404-9E11DE6BF053}" sibTransId="{3E849B59-D8F4-47A2-9FCB-4D97DEF13895}"/>
    <dgm:cxn modelId="{6D6BA163-DABE-45E2-9792-E106E08DC4DE}" type="presOf" srcId="{B31FA73B-0FF1-48BE-A0D2-D19238798B46}" destId="{5CEF0B08-A288-45AB-882B-25DDE6B48F3E}" srcOrd="0" destOrd="0" presId="urn:microsoft.com/office/officeart/2005/8/layout/hList1"/>
    <dgm:cxn modelId="{6DA221F2-3D65-4601-A509-E4A7BA37B097}" srcId="{873AAD4A-CE3E-480C-BB2C-927D5FF75ECA}" destId="{BB0F6DAD-DB9E-4196-A84F-7EBDCCBB523F}" srcOrd="0" destOrd="0" parTransId="{373BAD1F-46E0-425A-8B3A-44B140E54224}" sibTransId="{CEB21877-39F7-47C4-A886-DF8F04A24847}"/>
    <dgm:cxn modelId="{8CC31CC2-739F-41C0-A84D-1FDE84900F66}" srcId="{12359A8B-6250-4119-92B1-1C9276697DB6}" destId="{D2D2E88C-FB1D-47F9-AE77-71DC5BBA2BCA}" srcOrd="1" destOrd="0" parTransId="{4916A3C6-5EC0-44DF-96AE-135ACD5E1834}" sibTransId="{084B3A3F-9B36-4FEA-B24D-EF127B606D2E}"/>
    <dgm:cxn modelId="{CA10FF0B-0CC6-4953-B286-7F2419396608}" srcId="{D2D2E88C-FB1D-47F9-AE77-71DC5BBA2BCA}" destId="{B8C1AC48-9C68-4579-8936-1386BA4AC632}" srcOrd="0" destOrd="0" parTransId="{75372A84-AA89-409D-A059-0A55C269B2BA}" sibTransId="{A60C3A73-AEEC-44FE-ADB5-6D594791A1C9}"/>
    <dgm:cxn modelId="{ACAAC62B-9994-4CE3-9E7A-160A6A063D1F}" type="presOf" srcId="{D999FA3E-56ED-4C10-AB93-08ED42E2F1F7}" destId="{DD436A48-6462-4252-8A6A-5D4F8114C684}" srcOrd="0" destOrd="0" presId="urn:microsoft.com/office/officeart/2005/8/layout/hList1"/>
    <dgm:cxn modelId="{ECCD22E6-72C0-4ADD-80B7-96471FA17AFA}" type="presOf" srcId="{B8C1AC48-9C68-4579-8936-1386BA4AC632}" destId="{2E9FC130-217C-4843-834B-45FA2C4F894E}" srcOrd="0" destOrd="0" presId="urn:microsoft.com/office/officeart/2005/8/layout/hList1"/>
    <dgm:cxn modelId="{E13D8F49-07A3-49EF-8C9B-B38D20395831}" type="presOf" srcId="{BB0F6DAD-DB9E-4196-A84F-7EBDCCBB523F}" destId="{6665DC9C-7A54-4594-8F8B-3410DBEA42B2}" srcOrd="0" destOrd="0" presId="urn:microsoft.com/office/officeart/2005/8/layout/hList1"/>
    <dgm:cxn modelId="{01125781-FC5E-4D5E-9E82-2193BDAB96BA}" srcId="{12359A8B-6250-4119-92B1-1C9276697DB6}" destId="{873AAD4A-CE3E-480C-BB2C-927D5FF75ECA}" srcOrd="0" destOrd="0" parTransId="{7DEBE218-77DE-437F-BDA0-98E51EB8F20E}" sibTransId="{96830E0A-C189-4B0E-9C01-FAF1F0A3D93A}"/>
    <dgm:cxn modelId="{238314EF-A3DB-468F-A47B-6257A029F48A}" type="presOf" srcId="{873AAD4A-CE3E-480C-BB2C-927D5FF75ECA}" destId="{B734F1D6-2D18-48B9-AAF6-02DD565E3292}" srcOrd="0" destOrd="0" presId="urn:microsoft.com/office/officeart/2005/8/layout/hList1"/>
    <dgm:cxn modelId="{460935CC-C9F8-48B9-895A-8497CA7830AA}" srcId="{B31FA73B-0FF1-48BE-A0D2-D19238798B46}" destId="{D999FA3E-56ED-4C10-AB93-08ED42E2F1F7}" srcOrd="0" destOrd="0" parTransId="{7C0F63E0-9D1E-49BE-B7CB-B87090106640}" sibTransId="{DD38C438-262E-4AED-8DF3-1688338FD846}"/>
    <dgm:cxn modelId="{93BBE827-99E5-4D44-9ACB-E6EBF49F2028}" type="presOf" srcId="{12359A8B-6250-4119-92B1-1C9276697DB6}" destId="{2BDC09E7-9A73-41D9-8A12-E3F2DD44427D}" srcOrd="0" destOrd="0" presId="urn:microsoft.com/office/officeart/2005/8/layout/hList1"/>
    <dgm:cxn modelId="{8BAE5849-E077-48BE-9AA0-81825384AB1D}" type="presParOf" srcId="{2BDC09E7-9A73-41D9-8A12-E3F2DD44427D}" destId="{D7D27937-6DE3-4982-89D0-2BA075E63B44}" srcOrd="0" destOrd="0" presId="urn:microsoft.com/office/officeart/2005/8/layout/hList1"/>
    <dgm:cxn modelId="{17F714B0-459E-4C01-B47F-82A3BBEB11DA}" type="presParOf" srcId="{D7D27937-6DE3-4982-89D0-2BA075E63B44}" destId="{B734F1D6-2D18-48B9-AAF6-02DD565E3292}" srcOrd="0" destOrd="0" presId="urn:microsoft.com/office/officeart/2005/8/layout/hList1"/>
    <dgm:cxn modelId="{2DE4AE95-E1C1-4D9E-A999-DA20F2D76FA1}" type="presParOf" srcId="{D7D27937-6DE3-4982-89D0-2BA075E63B44}" destId="{6665DC9C-7A54-4594-8F8B-3410DBEA42B2}" srcOrd="1" destOrd="0" presId="urn:microsoft.com/office/officeart/2005/8/layout/hList1"/>
    <dgm:cxn modelId="{A9AC7BCB-F4FF-41F9-89AB-B1552604AA7A}" type="presParOf" srcId="{2BDC09E7-9A73-41D9-8A12-E3F2DD44427D}" destId="{577C2CA4-3B43-4D30-A828-4799BC78D7B6}" srcOrd="1" destOrd="0" presId="urn:microsoft.com/office/officeart/2005/8/layout/hList1"/>
    <dgm:cxn modelId="{74F149E2-A1E7-4F30-ABC2-0D9F4638AE27}" type="presParOf" srcId="{2BDC09E7-9A73-41D9-8A12-E3F2DD44427D}" destId="{65C55D28-64C9-4507-A011-38936CC4706C}" srcOrd="2" destOrd="0" presId="urn:microsoft.com/office/officeart/2005/8/layout/hList1"/>
    <dgm:cxn modelId="{B098ED78-D87D-4AB8-851D-FE799C8808AC}" type="presParOf" srcId="{65C55D28-64C9-4507-A011-38936CC4706C}" destId="{0B02EAEA-DA19-4A7B-8C2B-9BD7C0113B19}" srcOrd="0" destOrd="0" presId="urn:microsoft.com/office/officeart/2005/8/layout/hList1"/>
    <dgm:cxn modelId="{CB902B24-2A7C-4467-BA67-4A25148B789D}" type="presParOf" srcId="{65C55D28-64C9-4507-A011-38936CC4706C}" destId="{2E9FC130-217C-4843-834B-45FA2C4F894E}" srcOrd="1" destOrd="0" presId="urn:microsoft.com/office/officeart/2005/8/layout/hList1"/>
    <dgm:cxn modelId="{0A15B282-E8DD-4831-9EC5-4DDA0D89B0C8}" type="presParOf" srcId="{2BDC09E7-9A73-41D9-8A12-E3F2DD44427D}" destId="{B8D5DDB6-C722-44EB-B441-55FBDDD4B2B9}" srcOrd="3" destOrd="0" presId="urn:microsoft.com/office/officeart/2005/8/layout/hList1"/>
    <dgm:cxn modelId="{71E9522C-A82C-41A4-B4BD-8B7F3BC4760E}" type="presParOf" srcId="{2BDC09E7-9A73-41D9-8A12-E3F2DD44427D}" destId="{7FE1375E-382A-4208-9002-753225A8E281}" srcOrd="4" destOrd="0" presId="urn:microsoft.com/office/officeart/2005/8/layout/hList1"/>
    <dgm:cxn modelId="{C65F448B-C68C-4541-BBFF-B695F864E54C}" type="presParOf" srcId="{7FE1375E-382A-4208-9002-753225A8E281}" destId="{5CEF0B08-A288-45AB-882B-25DDE6B48F3E}" srcOrd="0" destOrd="0" presId="urn:microsoft.com/office/officeart/2005/8/layout/hList1"/>
    <dgm:cxn modelId="{7AE5A650-01B3-4898-9498-399517035AF9}" type="presParOf" srcId="{7FE1375E-382A-4208-9002-753225A8E281}" destId="{DD436A48-6462-4252-8A6A-5D4F8114C68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33F7CC-4DD5-4C58-BA0E-E823A55FDCE5}" type="doc">
      <dgm:prSet loTypeId="urn:microsoft.com/office/officeart/2008/layout/VerticalCurvedLis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46C8D2C-10C8-4017-9313-0AB8DDE7395E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Гражданское воспитание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42979F-AF06-4BD9-8272-D41BB8A77230}" type="parTrans" cxnId="{EBD3A59B-8C08-46A2-9E40-43B8D33857D6}">
      <dgm:prSet/>
      <dgm:spPr/>
      <dgm:t>
        <a:bodyPr/>
        <a:lstStyle/>
        <a:p>
          <a:endParaRPr lang="ru-RU"/>
        </a:p>
      </dgm:t>
    </dgm:pt>
    <dgm:pt modelId="{0D6940F6-89C9-4383-931E-7170B72727C4}" type="sibTrans" cxnId="{EBD3A59B-8C08-46A2-9E40-43B8D33857D6}">
      <dgm:prSet/>
      <dgm:spPr/>
      <dgm:t>
        <a:bodyPr/>
        <a:lstStyle/>
        <a:p>
          <a:endParaRPr lang="ru-RU"/>
        </a:p>
      </dgm:t>
    </dgm:pt>
    <dgm:pt modelId="{7A138E35-8BBA-496E-9D17-FB7065A252A8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Патриотическое воспитание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26C14B-B645-48C4-A50F-CDBAEC8CB545}" type="parTrans" cxnId="{7E06E18D-5A6A-411A-92A4-F05F097AC6DB}">
      <dgm:prSet/>
      <dgm:spPr/>
      <dgm:t>
        <a:bodyPr/>
        <a:lstStyle/>
        <a:p>
          <a:endParaRPr lang="ru-RU"/>
        </a:p>
      </dgm:t>
    </dgm:pt>
    <dgm:pt modelId="{9DC4D958-6A3F-42B3-9759-4836536FE9D5}" type="sibTrans" cxnId="{7E06E18D-5A6A-411A-92A4-F05F097AC6DB}">
      <dgm:prSet/>
      <dgm:spPr/>
      <dgm:t>
        <a:bodyPr/>
        <a:lstStyle/>
        <a:p>
          <a:endParaRPr lang="ru-RU"/>
        </a:p>
      </dgm:t>
    </dgm:pt>
    <dgm:pt modelId="{72E4BA2A-6E53-4335-BE6C-A84AB4E91F76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Духовно-нравственное воспитание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D88820-60FB-4073-8BC3-FB4EB89C539F}" type="parTrans" cxnId="{A976FC6A-649B-47BA-8BEA-C1790E36ABCC}">
      <dgm:prSet/>
      <dgm:spPr/>
      <dgm:t>
        <a:bodyPr/>
        <a:lstStyle/>
        <a:p>
          <a:endParaRPr lang="ru-RU"/>
        </a:p>
      </dgm:t>
    </dgm:pt>
    <dgm:pt modelId="{1C3FDF03-2497-427A-91C0-7767CCA18FB5}" type="sibTrans" cxnId="{A976FC6A-649B-47BA-8BEA-C1790E36ABCC}">
      <dgm:prSet/>
      <dgm:spPr/>
      <dgm:t>
        <a:bodyPr/>
        <a:lstStyle/>
        <a:p>
          <a:endParaRPr lang="ru-RU"/>
        </a:p>
      </dgm:t>
    </dgm:pt>
    <dgm:pt modelId="{39BBB3D9-7B37-47B3-8510-C4A39658F7D2}">
      <dgm:prSet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Эстетическое воспитание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67EBF8-FD7B-4BE2-A225-210481662A15}" type="parTrans" cxnId="{E04AEF7E-10BF-4935-B875-BB0BA2A8262A}">
      <dgm:prSet/>
      <dgm:spPr/>
      <dgm:t>
        <a:bodyPr/>
        <a:lstStyle/>
        <a:p>
          <a:endParaRPr lang="ru-RU"/>
        </a:p>
      </dgm:t>
    </dgm:pt>
    <dgm:pt modelId="{F0408B4A-3485-45A6-8B4A-AE4D5ABC8508}" type="sibTrans" cxnId="{E04AEF7E-10BF-4935-B875-BB0BA2A8262A}">
      <dgm:prSet/>
      <dgm:spPr/>
      <dgm:t>
        <a:bodyPr/>
        <a:lstStyle/>
        <a:p>
          <a:endParaRPr lang="ru-RU"/>
        </a:p>
      </dgm:t>
    </dgm:pt>
    <dgm:pt modelId="{E9C77841-8FF9-4FBB-B81F-14708D071497}">
      <dgm:prSet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Трудовое и физическое воспитание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F8D908-D975-4866-94CB-3D9C0A97764F}" type="parTrans" cxnId="{07C560EE-5166-43E2-8A54-9F22054E387C}">
      <dgm:prSet/>
      <dgm:spPr/>
      <dgm:t>
        <a:bodyPr/>
        <a:lstStyle/>
        <a:p>
          <a:endParaRPr lang="ru-RU"/>
        </a:p>
      </dgm:t>
    </dgm:pt>
    <dgm:pt modelId="{61514ECF-7CDA-496B-9D44-1B310EB39A1D}" type="sibTrans" cxnId="{07C560EE-5166-43E2-8A54-9F22054E387C}">
      <dgm:prSet/>
      <dgm:spPr/>
      <dgm:t>
        <a:bodyPr/>
        <a:lstStyle/>
        <a:p>
          <a:endParaRPr lang="ru-RU"/>
        </a:p>
      </dgm:t>
    </dgm:pt>
    <dgm:pt modelId="{2313EC5E-25E8-4D49-9D2F-A3BE081D2684}">
      <dgm:prSet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Экологическое воспитание; адаптация к меняющимся условиям социальной и природной среды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AE34F7-0832-4455-95A4-70D830360BE3}" type="parTrans" cxnId="{7E8CBD94-5A40-4AE3-BE01-1213373FE839}">
      <dgm:prSet/>
      <dgm:spPr/>
      <dgm:t>
        <a:bodyPr/>
        <a:lstStyle/>
        <a:p>
          <a:endParaRPr lang="ru-RU"/>
        </a:p>
      </dgm:t>
    </dgm:pt>
    <dgm:pt modelId="{A457FBA5-FD37-4B48-AE7D-4ECD2B2F658D}" type="sibTrans" cxnId="{7E8CBD94-5A40-4AE3-BE01-1213373FE839}">
      <dgm:prSet/>
      <dgm:spPr/>
      <dgm:t>
        <a:bodyPr/>
        <a:lstStyle/>
        <a:p>
          <a:endParaRPr lang="ru-RU"/>
        </a:p>
      </dgm:t>
    </dgm:pt>
    <dgm:pt modelId="{A98096B3-E57A-4689-9B35-C373E70F3B87}">
      <dgm:prSet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Ценность научного познания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44F66C-E594-4CB1-A17F-53A0E7B3DCB1}" type="parTrans" cxnId="{5D16C4D3-0A08-4BA9-BCB9-FED9C1CE0F56}">
      <dgm:prSet/>
      <dgm:spPr/>
      <dgm:t>
        <a:bodyPr/>
        <a:lstStyle/>
        <a:p>
          <a:endParaRPr lang="ru-RU"/>
        </a:p>
      </dgm:t>
    </dgm:pt>
    <dgm:pt modelId="{317639C4-7ABE-45A6-82C3-150BED6C3FC4}" type="sibTrans" cxnId="{5D16C4D3-0A08-4BA9-BCB9-FED9C1CE0F56}">
      <dgm:prSet/>
      <dgm:spPr/>
      <dgm:t>
        <a:bodyPr/>
        <a:lstStyle/>
        <a:p>
          <a:endParaRPr lang="ru-RU"/>
        </a:p>
      </dgm:t>
    </dgm:pt>
    <dgm:pt modelId="{9F3059C4-C8F5-4CCD-A835-62969226EB67}" type="pres">
      <dgm:prSet presAssocID="{E133F7CC-4DD5-4C58-BA0E-E823A55FDC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850F476-D1FB-4081-9C8C-EA35503541B7}" type="pres">
      <dgm:prSet presAssocID="{E133F7CC-4DD5-4C58-BA0E-E823A55FDCE5}" presName="Name1" presStyleCnt="0"/>
      <dgm:spPr/>
    </dgm:pt>
    <dgm:pt modelId="{C6CD31BD-31A5-4418-9717-CCCB4655B411}" type="pres">
      <dgm:prSet presAssocID="{E133F7CC-4DD5-4C58-BA0E-E823A55FDCE5}" presName="cycle" presStyleCnt="0"/>
      <dgm:spPr/>
    </dgm:pt>
    <dgm:pt modelId="{0BE7F472-3612-4A2F-B9D0-EE83AA961E50}" type="pres">
      <dgm:prSet presAssocID="{E133F7CC-4DD5-4C58-BA0E-E823A55FDCE5}" presName="srcNode" presStyleLbl="node1" presStyleIdx="0" presStyleCnt="7"/>
      <dgm:spPr/>
    </dgm:pt>
    <dgm:pt modelId="{E1D6F755-0089-4E13-A0BA-7DFE79A26615}" type="pres">
      <dgm:prSet presAssocID="{E133F7CC-4DD5-4C58-BA0E-E823A55FDCE5}" presName="conn" presStyleLbl="parChTrans1D2" presStyleIdx="0" presStyleCnt="1"/>
      <dgm:spPr/>
      <dgm:t>
        <a:bodyPr/>
        <a:lstStyle/>
        <a:p>
          <a:endParaRPr lang="ru-RU"/>
        </a:p>
      </dgm:t>
    </dgm:pt>
    <dgm:pt modelId="{5DF6D380-53F7-419D-A714-C4EBF27EB404}" type="pres">
      <dgm:prSet presAssocID="{E133F7CC-4DD5-4C58-BA0E-E823A55FDCE5}" presName="extraNode" presStyleLbl="node1" presStyleIdx="0" presStyleCnt="7"/>
      <dgm:spPr/>
    </dgm:pt>
    <dgm:pt modelId="{C63FD427-E160-4F9B-A9AB-A7067F62400D}" type="pres">
      <dgm:prSet presAssocID="{E133F7CC-4DD5-4C58-BA0E-E823A55FDCE5}" presName="dstNode" presStyleLbl="node1" presStyleIdx="0" presStyleCnt="7"/>
      <dgm:spPr/>
    </dgm:pt>
    <dgm:pt modelId="{B945C831-9A41-40CB-91B1-594B61D3EEF4}" type="pres">
      <dgm:prSet presAssocID="{E46C8D2C-10C8-4017-9313-0AB8DDE7395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2F72B-6492-43BF-9B53-1C260D092FC4}" type="pres">
      <dgm:prSet presAssocID="{E46C8D2C-10C8-4017-9313-0AB8DDE7395E}" presName="accent_1" presStyleCnt="0"/>
      <dgm:spPr/>
    </dgm:pt>
    <dgm:pt modelId="{53ED28F4-2D28-489B-83D4-B2453E93BE88}" type="pres">
      <dgm:prSet presAssocID="{E46C8D2C-10C8-4017-9313-0AB8DDE7395E}" presName="accentRepeatNode" presStyleLbl="solidFgAcc1" presStyleIdx="0" presStyleCnt="7"/>
      <dgm:spPr/>
    </dgm:pt>
    <dgm:pt modelId="{04A61657-F4F6-4700-989D-D50B46ED7835}" type="pres">
      <dgm:prSet presAssocID="{7A138E35-8BBA-496E-9D17-FB7065A252A8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8A8AB-50A6-4EF7-88F8-F583D0F4E24B}" type="pres">
      <dgm:prSet presAssocID="{7A138E35-8BBA-496E-9D17-FB7065A252A8}" presName="accent_2" presStyleCnt="0"/>
      <dgm:spPr/>
    </dgm:pt>
    <dgm:pt modelId="{D25BB6E5-58F6-45E1-A048-81BA44D320A5}" type="pres">
      <dgm:prSet presAssocID="{7A138E35-8BBA-496E-9D17-FB7065A252A8}" presName="accentRepeatNode" presStyleLbl="solidFgAcc1" presStyleIdx="1" presStyleCnt="7"/>
      <dgm:spPr/>
    </dgm:pt>
    <dgm:pt modelId="{D0B4FDCA-C838-4103-90C0-888B70BC3EE4}" type="pres">
      <dgm:prSet presAssocID="{72E4BA2A-6E53-4335-BE6C-A84AB4E91F7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271AC-A642-4B6B-8818-2147C903C87E}" type="pres">
      <dgm:prSet presAssocID="{72E4BA2A-6E53-4335-BE6C-A84AB4E91F76}" presName="accent_3" presStyleCnt="0"/>
      <dgm:spPr/>
    </dgm:pt>
    <dgm:pt modelId="{4112D72A-02F1-4D7E-9020-699CF6E9C747}" type="pres">
      <dgm:prSet presAssocID="{72E4BA2A-6E53-4335-BE6C-A84AB4E91F76}" presName="accentRepeatNode" presStyleLbl="solidFgAcc1" presStyleIdx="2" presStyleCnt="7"/>
      <dgm:spPr/>
    </dgm:pt>
    <dgm:pt modelId="{407E55CA-0569-4E66-86DE-28BCBBA49DA1}" type="pres">
      <dgm:prSet presAssocID="{39BBB3D9-7B37-47B3-8510-C4A39658F7D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C9088-4928-4788-96D3-2E36B6D4D277}" type="pres">
      <dgm:prSet presAssocID="{39BBB3D9-7B37-47B3-8510-C4A39658F7D2}" presName="accent_4" presStyleCnt="0"/>
      <dgm:spPr/>
    </dgm:pt>
    <dgm:pt modelId="{1904B8F6-2F52-4624-8038-D6174EE281CE}" type="pres">
      <dgm:prSet presAssocID="{39BBB3D9-7B37-47B3-8510-C4A39658F7D2}" presName="accentRepeatNode" presStyleLbl="solidFgAcc1" presStyleIdx="3" presStyleCnt="7"/>
      <dgm:spPr/>
    </dgm:pt>
    <dgm:pt modelId="{3F1B823A-F922-41F3-A03E-1BBE20271EC1}" type="pres">
      <dgm:prSet presAssocID="{E9C77841-8FF9-4FBB-B81F-14708D07149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0B3C4-8EA4-4760-89D9-D55CA2F364A2}" type="pres">
      <dgm:prSet presAssocID="{E9C77841-8FF9-4FBB-B81F-14708D071497}" presName="accent_5" presStyleCnt="0"/>
      <dgm:spPr/>
    </dgm:pt>
    <dgm:pt modelId="{BEE7B13F-AC44-4A77-BEDF-B7B215A250F6}" type="pres">
      <dgm:prSet presAssocID="{E9C77841-8FF9-4FBB-B81F-14708D071497}" presName="accentRepeatNode" presStyleLbl="solidFgAcc1" presStyleIdx="4" presStyleCnt="7"/>
      <dgm:spPr/>
    </dgm:pt>
    <dgm:pt modelId="{94422F45-2B0E-49F6-ABE5-612F29070238}" type="pres">
      <dgm:prSet presAssocID="{2313EC5E-25E8-4D49-9D2F-A3BE081D268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E82D2-A7B0-446C-8F8B-E279566133AC}" type="pres">
      <dgm:prSet presAssocID="{2313EC5E-25E8-4D49-9D2F-A3BE081D2684}" presName="accent_6" presStyleCnt="0"/>
      <dgm:spPr/>
    </dgm:pt>
    <dgm:pt modelId="{3C6491E0-9AF5-4D57-891B-FCACF9653B3C}" type="pres">
      <dgm:prSet presAssocID="{2313EC5E-25E8-4D49-9D2F-A3BE081D2684}" presName="accentRepeatNode" presStyleLbl="solidFgAcc1" presStyleIdx="5" presStyleCnt="7"/>
      <dgm:spPr/>
    </dgm:pt>
    <dgm:pt modelId="{4C6A91CE-1EAD-4694-9ED0-C45C817B61AB}" type="pres">
      <dgm:prSet presAssocID="{A98096B3-E57A-4689-9B35-C373E70F3B8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9014D-DD90-4286-AD2B-7C6F39DCA331}" type="pres">
      <dgm:prSet presAssocID="{A98096B3-E57A-4689-9B35-C373E70F3B87}" presName="accent_7" presStyleCnt="0"/>
      <dgm:spPr/>
    </dgm:pt>
    <dgm:pt modelId="{41F04359-EA68-4DB6-B3C0-19B61A51BA99}" type="pres">
      <dgm:prSet presAssocID="{A98096B3-E57A-4689-9B35-C373E70F3B87}" presName="accentRepeatNode" presStyleLbl="solidFgAcc1" presStyleIdx="6" presStyleCnt="7"/>
      <dgm:spPr/>
    </dgm:pt>
  </dgm:ptLst>
  <dgm:cxnLst>
    <dgm:cxn modelId="{EBD3A59B-8C08-46A2-9E40-43B8D33857D6}" srcId="{E133F7CC-4DD5-4C58-BA0E-E823A55FDCE5}" destId="{E46C8D2C-10C8-4017-9313-0AB8DDE7395E}" srcOrd="0" destOrd="0" parTransId="{5242979F-AF06-4BD9-8272-D41BB8A77230}" sibTransId="{0D6940F6-89C9-4383-931E-7170B72727C4}"/>
    <dgm:cxn modelId="{853248BC-8E05-47C8-8D7B-4C4A97B2D2C8}" type="presOf" srcId="{7A138E35-8BBA-496E-9D17-FB7065A252A8}" destId="{04A61657-F4F6-4700-989D-D50B46ED7835}" srcOrd="0" destOrd="0" presId="urn:microsoft.com/office/officeart/2008/layout/VerticalCurvedList"/>
    <dgm:cxn modelId="{A976FC6A-649B-47BA-8BEA-C1790E36ABCC}" srcId="{E133F7CC-4DD5-4C58-BA0E-E823A55FDCE5}" destId="{72E4BA2A-6E53-4335-BE6C-A84AB4E91F76}" srcOrd="2" destOrd="0" parTransId="{0CD88820-60FB-4073-8BC3-FB4EB89C539F}" sibTransId="{1C3FDF03-2497-427A-91C0-7767CCA18FB5}"/>
    <dgm:cxn modelId="{547211F5-C980-4BCF-BBE2-2E031FBB4171}" type="presOf" srcId="{2313EC5E-25E8-4D49-9D2F-A3BE081D2684}" destId="{94422F45-2B0E-49F6-ABE5-612F29070238}" srcOrd="0" destOrd="0" presId="urn:microsoft.com/office/officeart/2008/layout/VerticalCurvedList"/>
    <dgm:cxn modelId="{02F24E55-49AB-4B20-B517-5E7C8D64B418}" type="presOf" srcId="{A98096B3-E57A-4689-9B35-C373E70F3B87}" destId="{4C6A91CE-1EAD-4694-9ED0-C45C817B61AB}" srcOrd="0" destOrd="0" presId="urn:microsoft.com/office/officeart/2008/layout/VerticalCurvedList"/>
    <dgm:cxn modelId="{0CE56913-9499-4F4F-8D1D-8375418769EA}" type="presOf" srcId="{E9C77841-8FF9-4FBB-B81F-14708D071497}" destId="{3F1B823A-F922-41F3-A03E-1BBE20271EC1}" srcOrd="0" destOrd="0" presId="urn:microsoft.com/office/officeart/2008/layout/VerticalCurvedList"/>
    <dgm:cxn modelId="{14CE57B9-10BC-4340-819B-66295437298F}" type="presOf" srcId="{0D6940F6-89C9-4383-931E-7170B72727C4}" destId="{E1D6F755-0089-4E13-A0BA-7DFE79A26615}" srcOrd="0" destOrd="0" presId="urn:microsoft.com/office/officeart/2008/layout/VerticalCurvedList"/>
    <dgm:cxn modelId="{A22E3B18-6D9A-4010-8301-57907873C75F}" type="presOf" srcId="{E133F7CC-4DD5-4C58-BA0E-E823A55FDCE5}" destId="{9F3059C4-C8F5-4CCD-A835-62969226EB67}" srcOrd="0" destOrd="0" presId="urn:microsoft.com/office/officeart/2008/layout/VerticalCurvedList"/>
    <dgm:cxn modelId="{7E8CBD94-5A40-4AE3-BE01-1213373FE839}" srcId="{E133F7CC-4DD5-4C58-BA0E-E823A55FDCE5}" destId="{2313EC5E-25E8-4D49-9D2F-A3BE081D2684}" srcOrd="5" destOrd="0" parTransId="{4DAE34F7-0832-4455-95A4-70D830360BE3}" sibTransId="{A457FBA5-FD37-4B48-AE7D-4ECD2B2F658D}"/>
    <dgm:cxn modelId="{7E06E18D-5A6A-411A-92A4-F05F097AC6DB}" srcId="{E133F7CC-4DD5-4C58-BA0E-E823A55FDCE5}" destId="{7A138E35-8BBA-496E-9D17-FB7065A252A8}" srcOrd="1" destOrd="0" parTransId="{A526C14B-B645-48C4-A50F-CDBAEC8CB545}" sibTransId="{9DC4D958-6A3F-42B3-9759-4836536FE9D5}"/>
    <dgm:cxn modelId="{07C560EE-5166-43E2-8A54-9F22054E387C}" srcId="{E133F7CC-4DD5-4C58-BA0E-E823A55FDCE5}" destId="{E9C77841-8FF9-4FBB-B81F-14708D071497}" srcOrd="4" destOrd="0" parTransId="{E6F8D908-D975-4866-94CB-3D9C0A97764F}" sibTransId="{61514ECF-7CDA-496B-9D44-1B310EB39A1D}"/>
    <dgm:cxn modelId="{160EBB36-C40C-4567-BDB1-7F7105B42AF5}" type="presOf" srcId="{72E4BA2A-6E53-4335-BE6C-A84AB4E91F76}" destId="{D0B4FDCA-C838-4103-90C0-888B70BC3EE4}" srcOrd="0" destOrd="0" presId="urn:microsoft.com/office/officeart/2008/layout/VerticalCurvedList"/>
    <dgm:cxn modelId="{5D16C4D3-0A08-4BA9-BCB9-FED9C1CE0F56}" srcId="{E133F7CC-4DD5-4C58-BA0E-E823A55FDCE5}" destId="{A98096B3-E57A-4689-9B35-C373E70F3B87}" srcOrd="6" destOrd="0" parTransId="{EF44F66C-E594-4CB1-A17F-53A0E7B3DCB1}" sibTransId="{317639C4-7ABE-45A6-82C3-150BED6C3FC4}"/>
    <dgm:cxn modelId="{E04AEF7E-10BF-4935-B875-BB0BA2A8262A}" srcId="{E133F7CC-4DD5-4C58-BA0E-E823A55FDCE5}" destId="{39BBB3D9-7B37-47B3-8510-C4A39658F7D2}" srcOrd="3" destOrd="0" parTransId="{ED67EBF8-FD7B-4BE2-A225-210481662A15}" sibTransId="{F0408B4A-3485-45A6-8B4A-AE4D5ABC8508}"/>
    <dgm:cxn modelId="{2F801B6D-CC9B-4076-ABCE-DCD2D0CF5C6E}" type="presOf" srcId="{E46C8D2C-10C8-4017-9313-0AB8DDE7395E}" destId="{B945C831-9A41-40CB-91B1-594B61D3EEF4}" srcOrd="0" destOrd="0" presId="urn:microsoft.com/office/officeart/2008/layout/VerticalCurvedList"/>
    <dgm:cxn modelId="{C3A24B9E-FEF7-414D-B56D-6D6A2EF68E67}" type="presOf" srcId="{39BBB3D9-7B37-47B3-8510-C4A39658F7D2}" destId="{407E55CA-0569-4E66-86DE-28BCBBA49DA1}" srcOrd="0" destOrd="0" presId="urn:microsoft.com/office/officeart/2008/layout/VerticalCurvedList"/>
    <dgm:cxn modelId="{E5DDDFA6-3977-4507-A8C8-FC739C5265E2}" type="presParOf" srcId="{9F3059C4-C8F5-4CCD-A835-62969226EB67}" destId="{A850F476-D1FB-4081-9C8C-EA35503541B7}" srcOrd="0" destOrd="0" presId="urn:microsoft.com/office/officeart/2008/layout/VerticalCurvedList"/>
    <dgm:cxn modelId="{369F0131-EF74-4DBB-A22B-86F07AD312D2}" type="presParOf" srcId="{A850F476-D1FB-4081-9C8C-EA35503541B7}" destId="{C6CD31BD-31A5-4418-9717-CCCB4655B411}" srcOrd="0" destOrd="0" presId="urn:microsoft.com/office/officeart/2008/layout/VerticalCurvedList"/>
    <dgm:cxn modelId="{FF158729-EDAC-4244-9F01-505039B0102C}" type="presParOf" srcId="{C6CD31BD-31A5-4418-9717-CCCB4655B411}" destId="{0BE7F472-3612-4A2F-B9D0-EE83AA961E50}" srcOrd="0" destOrd="0" presId="urn:microsoft.com/office/officeart/2008/layout/VerticalCurvedList"/>
    <dgm:cxn modelId="{2ACD636A-B3FC-4B81-9856-7466BAB248E5}" type="presParOf" srcId="{C6CD31BD-31A5-4418-9717-CCCB4655B411}" destId="{E1D6F755-0089-4E13-A0BA-7DFE79A26615}" srcOrd="1" destOrd="0" presId="urn:microsoft.com/office/officeart/2008/layout/VerticalCurvedList"/>
    <dgm:cxn modelId="{7E8AA6D5-41B2-4175-878F-23A2635F853E}" type="presParOf" srcId="{C6CD31BD-31A5-4418-9717-CCCB4655B411}" destId="{5DF6D380-53F7-419D-A714-C4EBF27EB404}" srcOrd="2" destOrd="0" presId="urn:microsoft.com/office/officeart/2008/layout/VerticalCurvedList"/>
    <dgm:cxn modelId="{39CBFE1C-E26A-43E5-A5FF-7A3E796F2FAD}" type="presParOf" srcId="{C6CD31BD-31A5-4418-9717-CCCB4655B411}" destId="{C63FD427-E160-4F9B-A9AB-A7067F62400D}" srcOrd="3" destOrd="0" presId="urn:microsoft.com/office/officeart/2008/layout/VerticalCurvedList"/>
    <dgm:cxn modelId="{6DC4D226-CB0C-4694-AAF0-4B5EB9D59EAE}" type="presParOf" srcId="{A850F476-D1FB-4081-9C8C-EA35503541B7}" destId="{B945C831-9A41-40CB-91B1-594B61D3EEF4}" srcOrd="1" destOrd="0" presId="urn:microsoft.com/office/officeart/2008/layout/VerticalCurvedList"/>
    <dgm:cxn modelId="{06D7056F-26D6-460E-A990-5C3425A98EA8}" type="presParOf" srcId="{A850F476-D1FB-4081-9C8C-EA35503541B7}" destId="{63A2F72B-6492-43BF-9B53-1C260D092FC4}" srcOrd="2" destOrd="0" presId="urn:microsoft.com/office/officeart/2008/layout/VerticalCurvedList"/>
    <dgm:cxn modelId="{47F94E5C-F302-49AE-951A-7DEF8E07FD46}" type="presParOf" srcId="{63A2F72B-6492-43BF-9B53-1C260D092FC4}" destId="{53ED28F4-2D28-489B-83D4-B2453E93BE88}" srcOrd="0" destOrd="0" presId="urn:microsoft.com/office/officeart/2008/layout/VerticalCurvedList"/>
    <dgm:cxn modelId="{D2CB7FB2-05A9-49B8-BA6A-8CDC768D3727}" type="presParOf" srcId="{A850F476-D1FB-4081-9C8C-EA35503541B7}" destId="{04A61657-F4F6-4700-989D-D50B46ED7835}" srcOrd="3" destOrd="0" presId="urn:microsoft.com/office/officeart/2008/layout/VerticalCurvedList"/>
    <dgm:cxn modelId="{2FACD6B8-55B4-4535-AB1C-AB90D25E4FC0}" type="presParOf" srcId="{A850F476-D1FB-4081-9C8C-EA35503541B7}" destId="{5128A8AB-50A6-4EF7-88F8-F583D0F4E24B}" srcOrd="4" destOrd="0" presId="urn:microsoft.com/office/officeart/2008/layout/VerticalCurvedList"/>
    <dgm:cxn modelId="{3B17D3DF-1ADD-4973-9F09-78DCD86B38DC}" type="presParOf" srcId="{5128A8AB-50A6-4EF7-88F8-F583D0F4E24B}" destId="{D25BB6E5-58F6-45E1-A048-81BA44D320A5}" srcOrd="0" destOrd="0" presId="urn:microsoft.com/office/officeart/2008/layout/VerticalCurvedList"/>
    <dgm:cxn modelId="{72C73BA1-94E6-42F6-8CBD-FF94222C3F64}" type="presParOf" srcId="{A850F476-D1FB-4081-9C8C-EA35503541B7}" destId="{D0B4FDCA-C838-4103-90C0-888B70BC3EE4}" srcOrd="5" destOrd="0" presId="urn:microsoft.com/office/officeart/2008/layout/VerticalCurvedList"/>
    <dgm:cxn modelId="{EC9CD727-B3C8-483A-902E-AE08B165902D}" type="presParOf" srcId="{A850F476-D1FB-4081-9C8C-EA35503541B7}" destId="{50B271AC-A642-4B6B-8818-2147C903C87E}" srcOrd="6" destOrd="0" presId="urn:microsoft.com/office/officeart/2008/layout/VerticalCurvedList"/>
    <dgm:cxn modelId="{7ABD36F0-3D0D-4B3A-AAB3-761DE2D69BE7}" type="presParOf" srcId="{50B271AC-A642-4B6B-8818-2147C903C87E}" destId="{4112D72A-02F1-4D7E-9020-699CF6E9C747}" srcOrd="0" destOrd="0" presId="urn:microsoft.com/office/officeart/2008/layout/VerticalCurvedList"/>
    <dgm:cxn modelId="{0E44A78F-D39B-485E-A46F-10AD1E7B4EFD}" type="presParOf" srcId="{A850F476-D1FB-4081-9C8C-EA35503541B7}" destId="{407E55CA-0569-4E66-86DE-28BCBBA49DA1}" srcOrd="7" destOrd="0" presId="urn:microsoft.com/office/officeart/2008/layout/VerticalCurvedList"/>
    <dgm:cxn modelId="{794F6133-3790-436F-AF27-DB6736B26865}" type="presParOf" srcId="{A850F476-D1FB-4081-9C8C-EA35503541B7}" destId="{F0AC9088-4928-4788-96D3-2E36B6D4D277}" srcOrd="8" destOrd="0" presId="urn:microsoft.com/office/officeart/2008/layout/VerticalCurvedList"/>
    <dgm:cxn modelId="{2C3681E4-F50F-407B-B138-CCF8EBFD722E}" type="presParOf" srcId="{F0AC9088-4928-4788-96D3-2E36B6D4D277}" destId="{1904B8F6-2F52-4624-8038-D6174EE281CE}" srcOrd="0" destOrd="0" presId="urn:microsoft.com/office/officeart/2008/layout/VerticalCurvedList"/>
    <dgm:cxn modelId="{7A05E830-E921-4253-BBD7-F6DC27CB3921}" type="presParOf" srcId="{A850F476-D1FB-4081-9C8C-EA35503541B7}" destId="{3F1B823A-F922-41F3-A03E-1BBE20271EC1}" srcOrd="9" destOrd="0" presId="urn:microsoft.com/office/officeart/2008/layout/VerticalCurvedList"/>
    <dgm:cxn modelId="{6D898365-3644-4DAD-B0C7-9929AA8AB77D}" type="presParOf" srcId="{A850F476-D1FB-4081-9C8C-EA35503541B7}" destId="{2650B3C4-8EA4-4760-89D9-D55CA2F364A2}" srcOrd="10" destOrd="0" presId="urn:microsoft.com/office/officeart/2008/layout/VerticalCurvedList"/>
    <dgm:cxn modelId="{954AD3A9-9F47-4D41-995C-7D4D2D6FCE5D}" type="presParOf" srcId="{2650B3C4-8EA4-4760-89D9-D55CA2F364A2}" destId="{BEE7B13F-AC44-4A77-BEDF-B7B215A250F6}" srcOrd="0" destOrd="0" presId="urn:microsoft.com/office/officeart/2008/layout/VerticalCurvedList"/>
    <dgm:cxn modelId="{FB426D88-329C-46B9-B243-11CCD70CD34A}" type="presParOf" srcId="{A850F476-D1FB-4081-9C8C-EA35503541B7}" destId="{94422F45-2B0E-49F6-ABE5-612F29070238}" srcOrd="11" destOrd="0" presId="urn:microsoft.com/office/officeart/2008/layout/VerticalCurvedList"/>
    <dgm:cxn modelId="{2CBCA5C6-67E2-40A8-AEFB-39F9F9D7D039}" type="presParOf" srcId="{A850F476-D1FB-4081-9C8C-EA35503541B7}" destId="{4FDE82D2-A7B0-446C-8F8B-E279566133AC}" srcOrd="12" destOrd="0" presId="urn:microsoft.com/office/officeart/2008/layout/VerticalCurvedList"/>
    <dgm:cxn modelId="{5FCCAA90-AD3B-4DFD-88E9-E25F1FFC6E3A}" type="presParOf" srcId="{4FDE82D2-A7B0-446C-8F8B-E279566133AC}" destId="{3C6491E0-9AF5-4D57-891B-FCACF9653B3C}" srcOrd="0" destOrd="0" presId="urn:microsoft.com/office/officeart/2008/layout/VerticalCurvedList"/>
    <dgm:cxn modelId="{CDA230D4-BE88-4994-BD3B-56B4E6C42ABB}" type="presParOf" srcId="{A850F476-D1FB-4081-9C8C-EA35503541B7}" destId="{4C6A91CE-1EAD-4694-9ED0-C45C817B61AB}" srcOrd="13" destOrd="0" presId="urn:microsoft.com/office/officeart/2008/layout/VerticalCurvedList"/>
    <dgm:cxn modelId="{A9A86120-4CAB-49E5-839B-38392C1D6A11}" type="presParOf" srcId="{A850F476-D1FB-4081-9C8C-EA35503541B7}" destId="{1079014D-DD90-4286-AD2B-7C6F39DCA331}" srcOrd="14" destOrd="0" presId="urn:microsoft.com/office/officeart/2008/layout/VerticalCurvedList"/>
    <dgm:cxn modelId="{983EAAE7-786E-4862-B76B-7C6235801C44}" type="presParOf" srcId="{1079014D-DD90-4286-AD2B-7C6F39DCA331}" destId="{41F04359-EA68-4DB6-B3C0-19B61A51BA9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359A8B-6250-4119-92B1-1C9276697DB6}" type="doc">
      <dgm:prSet loTypeId="urn:microsoft.com/office/officeart/2005/8/layout/hList1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73AAD4A-CE3E-480C-BB2C-927D5FF75EC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ПОЗНАВАТЕЛЬНЫЕ УУД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EBE218-77DE-437F-BDA0-98E51EB8F20E}" type="parTrans" cxnId="{01125781-FC5E-4D5E-9E82-2193BDAB96BA}">
      <dgm:prSet/>
      <dgm:spPr/>
      <dgm:t>
        <a:bodyPr/>
        <a:lstStyle/>
        <a:p>
          <a:endParaRPr lang="ru-RU"/>
        </a:p>
      </dgm:t>
    </dgm:pt>
    <dgm:pt modelId="{96830E0A-C189-4B0E-9C01-FAF1F0A3D93A}" type="sibTrans" cxnId="{01125781-FC5E-4D5E-9E82-2193BDAB96BA}">
      <dgm:prSet/>
      <dgm:spPr/>
      <dgm:t>
        <a:bodyPr/>
        <a:lstStyle/>
        <a:p>
          <a:endParaRPr lang="ru-RU"/>
        </a:p>
      </dgm:t>
    </dgm:pt>
    <dgm:pt modelId="{BB0F6DAD-DB9E-4196-A84F-7EBDCCBB523F}">
      <dgm:prSet phldrT="[Текст]" custT="1"/>
      <dgm:spPr/>
      <dgm:t>
        <a:bodyPr/>
        <a:lstStyle/>
        <a:p>
          <a:r>
            <a:rPr lang="ru-RU" sz="1800" b="1" u="none" dirty="0" smtClean="0"/>
            <a:t>Базовые </a:t>
          </a:r>
          <a:r>
            <a:rPr lang="ru-RU" sz="1800" b="1" u="sng" dirty="0" smtClean="0"/>
            <a:t>логические</a:t>
          </a:r>
          <a:r>
            <a:rPr lang="ru-RU" sz="1800" b="1" u="none" dirty="0" smtClean="0"/>
            <a:t> действия</a:t>
          </a:r>
          <a:endParaRPr lang="ru-RU" sz="1800" b="1" u="none" dirty="0"/>
        </a:p>
      </dgm:t>
    </dgm:pt>
    <dgm:pt modelId="{373BAD1F-46E0-425A-8B3A-44B140E54224}" type="parTrans" cxnId="{6DA221F2-3D65-4601-A509-E4A7BA37B097}">
      <dgm:prSet/>
      <dgm:spPr/>
      <dgm:t>
        <a:bodyPr/>
        <a:lstStyle/>
        <a:p>
          <a:endParaRPr lang="ru-RU"/>
        </a:p>
      </dgm:t>
    </dgm:pt>
    <dgm:pt modelId="{CEB21877-39F7-47C4-A886-DF8F04A24847}" type="sibTrans" cxnId="{6DA221F2-3D65-4601-A509-E4A7BA37B097}">
      <dgm:prSet/>
      <dgm:spPr/>
      <dgm:t>
        <a:bodyPr/>
        <a:lstStyle/>
        <a:p>
          <a:endParaRPr lang="ru-RU"/>
        </a:p>
      </dgm:t>
    </dgm:pt>
    <dgm:pt modelId="{D2D2E88C-FB1D-47F9-AE77-71DC5BBA2BC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РЕГУЛЯТИВНЫЕ УУД</a:t>
          </a:r>
          <a:endParaRPr lang="ru-RU" dirty="0"/>
        </a:p>
      </dgm:t>
    </dgm:pt>
    <dgm:pt modelId="{4916A3C6-5EC0-44DF-96AE-135ACD5E1834}" type="parTrans" cxnId="{8CC31CC2-739F-41C0-A84D-1FDE84900F66}">
      <dgm:prSet/>
      <dgm:spPr/>
      <dgm:t>
        <a:bodyPr/>
        <a:lstStyle/>
        <a:p>
          <a:endParaRPr lang="ru-RU"/>
        </a:p>
      </dgm:t>
    </dgm:pt>
    <dgm:pt modelId="{084B3A3F-9B36-4FEA-B24D-EF127B606D2E}" type="sibTrans" cxnId="{8CC31CC2-739F-41C0-A84D-1FDE84900F66}">
      <dgm:prSet/>
      <dgm:spPr/>
      <dgm:t>
        <a:bodyPr/>
        <a:lstStyle/>
        <a:p>
          <a:endParaRPr lang="ru-RU"/>
        </a:p>
      </dgm:t>
    </dgm:pt>
    <dgm:pt modelId="{B8C1AC48-9C68-4579-8936-1386BA4AC632}">
      <dgm:prSet phldrT="[Текст]" custT="1"/>
      <dgm:spPr/>
      <dgm:t>
        <a:bodyPr/>
        <a:lstStyle/>
        <a:p>
          <a:r>
            <a:rPr lang="ru-RU" sz="1800" b="1" u="none" dirty="0" smtClean="0"/>
            <a:t>Самоорганизация</a:t>
          </a:r>
          <a:endParaRPr lang="ru-RU" sz="1800" b="1" u="none" dirty="0"/>
        </a:p>
      </dgm:t>
    </dgm:pt>
    <dgm:pt modelId="{75372A84-AA89-409D-A059-0A55C269B2BA}" type="parTrans" cxnId="{CA10FF0B-0CC6-4953-B286-7F2419396608}">
      <dgm:prSet/>
      <dgm:spPr/>
      <dgm:t>
        <a:bodyPr/>
        <a:lstStyle/>
        <a:p>
          <a:endParaRPr lang="ru-RU"/>
        </a:p>
      </dgm:t>
    </dgm:pt>
    <dgm:pt modelId="{A60C3A73-AEEC-44FE-ADB5-6D594791A1C9}" type="sibTrans" cxnId="{CA10FF0B-0CC6-4953-B286-7F2419396608}">
      <dgm:prSet/>
      <dgm:spPr/>
      <dgm:t>
        <a:bodyPr/>
        <a:lstStyle/>
        <a:p>
          <a:endParaRPr lang="ru-RU"/>
        </a:p>
      </dgm:t>
    </dgm:pt>
    <dgm:pt modelId="{B31FA73B-0FF1-48BE-A0D2-D19238798B4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КОММУНИКАТИВНЫЕ УУД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0ABEC1-E6A5-4A12-B404-9E11DE6BF053}" type="parTrans" cxnId="{555F2A33-7648-4F10-BE8E-1A0085AC24C1}">
      <dgm:prSet/>
      <dgm:spPr/>
      <dgm:t>
        <a:bodyPr/>
        <a:lstStyle/>
        <a:p>
          <a:endParaRPr lang="ru-RU"/>
        </a:p>
      </dgm:t>
    </dgm:pt>
    <dgm:pt modelId="{3E849B59-D8F4-47A2-9FCB-4D97DEF13895}" type="sibTrans" cxnId="{555F2A33-7648-4F10-BE8E-1A0085AC24C1}">
      <dgm:prSet/>
      <dgm:spPr/>
      <dgm:t>
        <a:bodyPr/>
        <a:lstStyle/>
        <a:p>
          <a:endParaRPr lang="ru-RU"/>
        </a:p>
      </dgm:t>
    </dgm:pt>
    <dgm:pt modelId="{D999FA3E-56ED-4C10-AB93-08ED42E2F1F7}">
      <dgm:prSet phldrT="[Текст]" custT="1"/>
      <dgm:spPr/>
      <dgm:t>
        <a:bodyPr/>
        <a:lstStyle/>
        <a:p>
          <a:r>
            <a:rPr lang="ru-RU" sz="1800" b="1" dirty="0" smtClean="0"/>
            <a:t>Общение</a:t>
          </a:r>
          <a:endParaRPr lang="ru-RU" sz="1800" b="1" dirty="0"/>
        </a:p>
      </dgm:t>
    </dgm:pt>
    <dgm:pt modelId="{7C0F63E0-9D1E-49BE-B7CB-B87090106640}" type="parTrans" cxnId="{460935CC-C9F8-48B9-895A-8497CA7830AA}">
      <dgm:prSet/>
      <dgm:spPr/>
      <dgm:t>
        <a:bodyPr/>
        <a:lstStyle/>
        <a:p>
          <a:endParaRPr lang="ru-RU"/>
        </a:p>
      </dgm:t>
    </dgm:pt>
    <dgm:pt modelId="{DD38C438-262E-4AED-8DF3-1688338FD846}" type="sibTrans" cxnId="{460935CC-C9F8-48B9-895A-8497CA7830AA}">
      <dgm:prSet/>
      <dgm:spPr/>
      <dgm:t>
        <a:bodyPr/>
        <a:lstStyle/>
        <a:p>
          <a:endParaRPr lang="ru-RU"/>
        </a:p>
      </dgm:t>
    </dgm:pt>
    <dgm:pt modelId="{C28C97F3-C47F-4A78-AFFA-1AB8882B2C8E}">
      <dgm:prSet phldrT="[Текст]" custT="1"/>
      <dgm:spPr/>
      <dgm:t>
        <a:bodyPr/>
        <a:lstStyle/>
        <a:p>
          <a:r>
            <a:rPr lang="ru-RU" sz="1800" b="1" u="none" dirty="0" smtClean="0"/>
            <a:t>Базовые </a:t>
          </a:r>
          <a:r>
            <a:rPr lang="ru-RU" sz="1800" b="1" u="sng" dirty="0" smtClean="0"/>
            <a:t>исследовательские</a:t>
          </a:r>
          <a:r>
            <a:rPr lang="ru-RU" sz="1800" b="1" u="none" dirty="0" smtClean="0"/>
            <a:t> действия</a:t>
          </a:r>
          <a:endParaRPr lang="ru-RU" sz="1800" b="1" u="none" dirty="0"/>
        </a:p>
      </dgm:t>
    </dgm:pt>
    <dgm:pt modelId="{EFCBD89A-B0C4-441F-AC95-759F23434980}" type="parTrans" cxnId="{B22406E5-BDDF-4D3E-BAAF-76C9D8C7E20F}">
      <dgm:prSet/>
      <dgm:spPr/>
    </dgm:pt>
    <dgm:pt modelId="{69DDA2F7-2440-48C7-AFB1-0B4CB90DBF6F}" type="sibTrans" cxnId="{B22406E5-BDDF-4D3E-BAAF-76C9D8C7E20F}">
      <dgm:prSet/>
      <dgm:spPr/>
    </dgm:pt>
    <dgm:pt modelId="{725D57CB-64CA-4D2F-96F9-205E2933C8AA}">
      <dgm:prSet phldrT="[Текст]" custT="1"/>
      <dgm:spPr/>
      <dgm:t>
        <a:bodyPr/>
        <a:lstStyle/>
        <a:p>
          <a:r>
            <a:rPr lang="ru-RU" sz="1800" b="1" u="none" dirty="0" smtClean="0"/>
            <a:t>Работа с </a:t>
          </a:r>
          <a:r>
            <a:rPr lang="ru-RU" sz="1800" b="1" u="sng" dirty="0" smtClean="0"/>
            <a:t>информацией</a:t>
          </a:r>
          <a:endParaRPr lang="ru-RU" sz="1800" b="1" u="sng" dirty="0"/>
        </a:p>
      </dgm:t>
    </dgm:pt>
    <dgm:pt modelId="{90520830-11C3-43AC-B3B8-779A59276888}" type="parTrans" cxnId="{F319774D-B4CB-4759-9043-A05BB3575C10}">
      <dgm:prSet/>
      <dgm:spPr/>
    </dgm:pt>
    <dgm:pt modelId="{19FB7786-119E-4B5E-9C64-B91D2C4B3A86}" type="sibTrans" cxnId="{F319774D-B4CB-4759-9043-A05BB3575C10}">
      <dgm:prSet/>
      <dgm:spPr/>
    </dgm:pt>
    <dgm:pt modelId="{710D71F6-0764-4512-801A-EC398A1E48BC}">
      <dgm:prSet phldrT="[Текст]" custT="1"/>
      <dgm:spPr/>
      <dgm:t>
        <a:bodyPr/>
        <a:lstStyle/>
        <a:p>
          <a:r>
            <a:rPr lang="ru-RU" sz="1800" b="1" u="none" dirty="0" smtClean="0"/>
            <a:t>Самоконтроль</a:t>
          </a:r>
          <a:endParaRPr lang="ru-RU" sz="1800" b="1" u="none" dirty="0"/>
        </a:p>
      </dgm:t>
    </dgm:pt>
    <dgm:pt modelId="{28294739-5E87-46ED-88D4-8309867D1008}" type="parTrans" cxnId="{3CA8369C-E887-4F50-B5E0-DD9CC8AC9DE9}">
      <dgm:prSet/>
      <dgm:spPr/>
    </dgm:pt>
    <dgm:pt modelId="{471EBE2D-C856-43DE-8617-C7824DCC3AC0}" type="sibTrans" cxnId="{3CA8369C-E887-4F50-B5E0-DD9CC8AC9DE9}">
      <dgm:prSet/>
      <dgm:spPr/>
    </dgm:pt>
    <dgm:pt modelId="{720B3823-9333-4722-8A50-B2230A7FDB5F}">
      <dgm:prSet phldrT="[Текст]" custT="1"/>
      <dgm:spPr/>
      <dgm:t>
        <a:bodyPr/>
        <a:lstStyle/>
        <a:p>
          <a:r>
            <a:rPr lang="ru-RU" sz="1800" b="1" u="none" dirty="0" smtClean="0"/>
            <a:t>Эмоциональный интеллект</a:t>
          </a:r>
          <a:endParaRPr lang="ru-RU" sz="1800" b="1" u="none" dirty="0"/>
        </a:p>
      </dgm:t>
    </dgm:pt>
    <dgm:pt modelId="{3A3A63AC-047B-48C4-B913-6FF2969B4A85}" type="parTrans" cxnId="{DECFFD2A-00EB-43C8-ABCD-CC45BDFF8CC0}">
      <dgm:prSet/>
      <dgm:spPr/>
    </dgm:pt>
    <dgm:pt modelId="{0AB5C096-3117-493A-A0ED-BEB5E42849B8}" type="sibTrans" cxnId="{DECFFD2A-00EB-43C8-ABCD-CC45BDFF8CC0}">
      <dgm:prSet/>
      <dgm:spPr/>
    </dgm:pt>
    <dgm:pt modelId="{BA71A74D-7AA1-41FD-9F5A-CF8C0F09C612}">
      <dgm:prSet phldrT="[Текст]" custT="1"/>
      <dgm:spPr/>
      <dgm:t>
        <a:bodyPr/>
        <a:lstStyle/>
        <a:p>
          <a:r>
            <a:rPr lang="ru-RU" sz="1800" b="1" dirty="0" smtClean="0"/>
            <a:t>Совместная деятельность (сотрудничество)</a:t>
          </a:r>
          <a:endParaRPr lang="ru-RU" sz="1800" b="1" dirty="0"/>
        </a:p>
      </dgm:t>
    </dgm:pt>
    <dgm:pt modelId="{B983E9AA-62BD-4B00-8444-1A7A804831FB}" type="parTrans" cxnId="{4011FDBF-9367-4DFF-AA1B-610B9DBAB16C}">
      <dgm:prSet/>
      <dgm:spPr/>
    </dgm:pt>
    <dgm:pt modelId="{558DE25C-9A78-4DE8-B035-28D7719885C5}" type="sibTrans" cxnId="{4011FDBF-9367-4DFF-AA1B-610B9DBAB16C}">
      <dgm:prSet/>
      <dgm:spPr/>
    </dgm:pt>
    <dgm:pt modelId="{C65B5C84-95EB-4511-9A59-2AA36340713D}">
      <dgm:prSet phldrT="[Текст]" custT="1"/>
      <dgm:spPr/>
      <dgm:t>
        <a:bodyPr/>
        <a:lstStyle/>
        <a:p>
          <a:r>
            <a:rPr lang="ru-RU" sz="1800" b="1" u="none" dirty="0" smtClean="0"/>
            <a:t>Самооценка</a:t>
          </a:r>
          <a:endParaRPr lang="ru-RU" sz="1800" b="1" u="none" dirty="0"/>
        </a:p>
      </dgm:t>
    </dgm:pt>
    <dgm:pt modelId="{BFC4F236-F4EB-4170-8C48-E5D0FEE2CFCC}" type="parTrans" cxnId="{A971E648-A847-41B7-BDBA-FCEBD4805631}">
      <dgm:prSet/>
      <dgm:spPr/>
    </dgm:pt>
    <dgm:pt modelId="{8545E5E1-CB2B-4C9F-827D-284AF87B784A}" type="sibTrans" cxnId="{A971E648-A847-41B7-BDBA-FCEBD4805631}">
      <dgm:prSet/>
      <dgm:spPr/>
    </dgm:pt>
    <dgm:pt modelId="{2BDC09E7-9A73-41D9-8A12-E3F2DD44427D}" type="pres">
      <dgm:prSet presAssocID="{12359A8B-6250-4119-92B1-1C9276697D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D27937-6DE3-4982-89D0-2BA075E63B44}" type="pres">
      <dgm:prSet presAssocID="{873AAD4A-CE3E-480C-BB2C-927D5FF75ECA}" presName="composite" presStyleCnt="0"/>
      <dgm:spPr/>
    </dgm:pt>
    <dgm:pt modelId="{B734F1D6-2D18-48B9-AAF6-02DD565E3292}" type="pres">
      <dgm:prSet presAssocID="{873AAD4A-CE3E-480C-BB2C-927D5FF75ECA}" presName="parTx" presStyleLbl="alignNode1" presStyleIdx="0" presStyleCnt="3" custScaleX="110000" custScaleY="1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5DC9C-7A54-4594-8F8B-3410DBEA42B2}" type="pres">
      <dgm:prSet presAssocID="{873AAD4A-CE3E-480C-BB2C-927D5FF75ECA}" presName="desTx" presStyleLbl="alignAccFollowNode1" presStyleIdx="0" presStyleCnt="3" custScaleX="110000" custScaleY="103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C2CA4-3B43-4D30-A828-4799BC78D7B6}" type="pres">
      <dgm:prSet presAssocID="{96830E0A-C189-4B0E-9C01-FAF1F0A3D93A}" presName="space" presStyleCnt="0"/>
      <dgm:spPr/>
    </dgm:pt>
    <dgm:pt modelId="{65C55D28-64C9-4507-A011-38936CC4706C}" type="pres">
      <dgm:prSet presAssocID="{D2D2E88C-FB1D-47F9-AE77-71DC5BBA2BCA}" presName="composite" presStyleCnt="0"/>
      <dgm:spPr/>
    </dgm:pt>
    <dgm:pt modelId="{0B02EAEA-DA19-4A7B-8C2B-9BD7C0113B19}" type="pres">
      <dgm:prSet presAssocID="{D2D2E88C-FB1D-47F9-AE77-71DC5BBA2BCA}" presName="parTx" presStyleLbl="alignNode1" presStyleIdx="1" presStyleCnt="3" custScaleX="110000" custScaleY="1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FC130-217C-4843-834B-45FA2C4F894E}" type="pres">
      <dgm:prSet presAssocID="{D2D2E88C-FB1D-47F9-AE77-71DC5BBA2BCA}" presName="desTx" presStyleLbl="alignAccFollowNode1" presStyleIdx="1" presStyleCnt="3" custScaleX="110000" custScaleY="102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5DDB6-C722-44EB-B441-55FBDDD4B2B9}" type="pres">
      <dgm:prSet presAssocID="{084B3A3F-9B36-4FEA-B24D-EF127B606D2E}" presName="space" presStyleCnt="0"/>
      <dgm:spPr/>
    </dgm:pt>
    <dgm:pt modelId="{7FE1375E-382A-4208-9002-753225A8E281}" type="pres">
      <dgm:prSet presAssocID="{B31FA73B-0FF1-48BE-A0D2-D19238798B46}" presName="composite" presStyleCnt="0"/>
      <dgm:spPr/>
    </dgm:pt>
    <dgm:pt modelId="{5CEF0B08-A288-45AB-882B-25DDE6B48F3E}" type="pres">
      <dgm:prSet presAssocID="{B31FA73B-0FF1-48BE-A0D2-D19238798B46}" presName="parTx" presStyleLbl="alignNode1" presStyleIdx="2" presStyleCnt="3" custScaleX="110000" custScaleY="1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36A48-6462-4252-8A6A-5D4F8114C684}" type="pres">
      <dgm:prSet presAssocID="{B31FA73B-0FF1-48BE-A0D2-D19238798B46}" presName="desTx" presStyleLbl="alignAccFollowNode1" presStyleIdx="2" presStyleCnt="3" custScaleX="110000" custScaleY="100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71E648-A847-41B7-BDBA-FCEBD4805631}" srcId="{D2D2E88C-FB1D-47F9-AE77-71DC5BBA2BCA}" destId="{C65B5C84-95EB-4511-9A59-2AA36340713D}" srcOrd="2" destOrd="0" parTransId="{BFC4F236-F4EB-4170-8C48-E5D0FEE2CFCC}" sibTransId="{8545E5E1-CB2B-4C9F-827D-284AF87B784A}"/>
    <dgm:cxn modelId="{460935CC-C9F8-48B9-895A-8497CA7830AA}" srcId="{B31FA73B-0FF1-48BE-A0D2-D19238798B46}" destId="{D999FA3E-56ED-4C10-AB93-08ED42E2F1F7}" srcOrd="0" destOrd="0" parTransId="{7C0F63E0-9D1E-49BE-B7CB-B87090106640}" sibTransId="{DD38C438-262E-4AED-8DF3-1688338FD846}"/>
    <dgm:cxn modelId="{DECFFD2A-00EB-43C8-ABCD-CC45BDFF8CC0}" srcId="{D2D2E88C-FB1D-47F9-AE77-71DC5BBA2BCA}" destId="{720B3823-9333-4722-8A50-B2230A7FDB5F}" srcOrd="3" destOrd="0" parTransId="{3A3A63AC-047B-48C4-B913-6FF2969B4A85}" sibTransId="{0AB5C096-3117-493A-A0ED-BEB5E42849B8}"/>
    <dgm:cxn modelId="{93BBE827-99E5-4D44-9ACB-E6EBF49F2028}" type="presOf" srcId="{12359A8B-6250-4119-92B1-1C9276697DB6}" destId="{2BDC09E7-9A73-41D9-8A12-E3F2DD44427D}" srcOrd="0" destOrd="0" presId="urn:microsoft.com/office/officeart/2005/8/layout/hList1"/>
    <dgm:cxn modelId="{E4439C71-676C-48D6-98EA-29C1DD04513D}" type="presOf" srcId="{D2D2E88C-FB1D-47F9-AE77-71DC5BBA2BCA}" destId="{0B02EAEA-DA19-4A7B-8C2B-9BD7C0113B19}" srcOrd="0" destOrd="0" presId="urn:microsoft.com/office/officeart/2005/8/layout/hList1"/>
    <dgm:cxn modelId="{C3D2659C-A78F-4E9C-94D8-3477D466ED6D}" type="presOf" srcId="{710D71F6-0764-4512-801A-EC398A1E48BC}" destId="{2E9FC130-217C-4843-834B-45FA2C4F894E}" srcOrd="0" destOrd="1" presId="urn:microsoft.com/office/officeart/2005/8/layout/hList1"/>
    <dgm:cxn modelId="{555F2A33-7648-4F10-BE8E-1A0085AC24C1}" srcId="{12359A8B-6250-4119-92B1-1C9276697DB6}" destId="{B31FA73B-0FF1-48BE-A0D2-D19238798B46}" srcOrd="2" destOrd="0" parTransId="{190ABEC1-E6A5-4A12-B404-9E11DE6BF053}" sibTransId="{3E849B59-D8F4-47A2-9FCB-4D97DEF13895}"/>
    <dgm:cxn modelId="{B22406E5-BDDF-4D3E-BAAF-76C9D8C7E20F}" srcId="{873AAD4A-CE3E-480C-BB2C-927D5FF75ECA}" destId="{C28C97F3-C47F-4A78-AFFA-1AB8882B2C8E}" srcOrd="1" destOrd="0" parTransId="{EFCBD89A-B0C4-441F-AC95-759F23434980}" sibTransId="{69DDA2F7-2440-48C7-AFB1-0B4CB90DBF6F}"/>
    <dgm:cxn modelId="{8CC31CC2-739F-41C0-A84D-1FDE84900F66}" srcId="{12359A8B-6250-4119-92B1-1C9276697DB6}" destId="{D2D2E88C-FB1D-47F9-AE77-71DC5BBA2BCA}" srcOrd="1" destOrd="0" parTransId="{4916A3C6-5EC0-44DF-96AE-135ACD5E1834}" sibTransId="{084B3A3F-9B36-4FEA-B24D-EF127B606D2E}"/>
    <dgm:cxn modelId="{238314EF-A3DB-468F-A47B-6257A029F48A}" type="presOf" srcId="{873AAD4A-CE3E-480C-BB2C-927D5FF75ECA}" destId="{B734F1D6-2D18-48B9-AAF6-02DD565E3292}" srcOrd="0" destOrd="0" presId="urn:microsoft.com/office/officeart/2005/8/layout/hList1"/>
    <dgm:cxn modelId="{CA10FF0B-0CC6-4953-B286-7F2419396608}" srcId="{D2D2E88C-FB1D-47F9-AE77-71DC5BBA2BCA}" destId="{B8C1AC48-9C68-4579-8936-1386BA4AC632}" srcOrd="0" destOrd="0" parTransId="{75372A84-AA89-409D-A059-0A55C269B2BA}" sibTransId="{A60C3A73-AEEC-44FE-ADB5-6D594791A1C9}"/>
    <dgm:cxn modelId="{4011FDBF-9367-4DFF-AA1B-610B9DBAB16C}" srcId="{B31FA73B-0FF1-48BE-A0D2-D19238798B46}" destId="{BA71A74D-7AA1-41FD-9F5A-CF8C0F09C612}" srcOrd="1" destOrd="0" parTransId="{B983E9AA-62BD-4B00-8444-1A7A804831FB}" sibTransId="{558DE25C-9A78-4DE8-B035-28D7719885C5}"/>
    <dgm:cxn modelId="{F319774D-B4CB-4759-9043-A05BB3575C10}" srcId="{873AAD4A-CE3E-480C-BB2C-927D5FF75ECA}" destId="{725D57CB-64CA-4D2F-96F9-205E2933C8AA}" srcOrd="2" destOrd="0" parTransId="{90520830-11C3-43AC-B3B8-779A59276888}" sibTransId="{19FB7786-119E-4B5E-9C64-B91D2C4B3A86}"/>
    <dgm:cxn modelId="{D40BF305-C02C-4D49-8646-A21F05640B5C}" type="presOf" srcId="{C28C97F3-C47F-4A78-AFFA-1AB8882B2C8E}" destId="{6665DC9C-7A54-4594-8F8B-3410DBEA42B2}" srcOrd="0" destOrd="1" presId="urn:microsoft.com/office/officeart/2005/8/layout/hList1"/>
    <dgm:cxn modelId="{01125781-FC5E-4D5E-9E82-2193BDAB96BA}" srcId="{12359A8B-6250-4119-92B1-1C9276697DB6}" destId="{873AAD4A-CE3E-480C-BB2C-927D5FF75ECA}" srcOrd="0" destOrd="0" parTransId="{7DEBE218-77DE-437F-BDA0-98E51EB8F20E}" sibTransId="{96830E0A-C189-4B0E-9C01-FAF1F0A3D93A}"/>
    <dgm:cxn modelId="{BC8AB785-2D36-4C40-8AF8-FE3143F57563}" type="presOf" srcId="{C65B5C84-95EB-4511-9A59-2AA36340713D}" destId="{2E9FC130-217C-4843-834B-45FA2C4F894E}" srcOrd="0" destOrd="2" presId="urn:microsoft.com/office/officeart/2005/8/layout/hList1"/>
    <dgm:cxn modelId="{6D6BA163-DABE-45E2-9792-E106E08DC4DE}" type="presOf" srcId="{B31FA73B-0FF1-48BE-A0D2-D19238798B46}" destId="{5CEF0B08-A288-45AB-882B-25DDE6B48F3E}" srcOrd="0" destOrd="0" presId="urn:microsoft.com/office/officeart/2005/8/layout/hList1"/>
    <dgm:cxn modelId="{3CA8369C-E887-4F50-B5E0-DD9CC8AC9DE9}" srcId="{D2D2E88C-FB1D-47F9-AE77-71DC5BBA2BCA}" destId="{710D71F6-0764-4512-801A-EC398A1E48BC}" srcOrd="1" destOrd="0" parTransId="{28294739-5E87-46ED-88D4-8309867D1008}" sibTransId="{471EBE2D-C856-43DE-8617-C7824DCC3AC0}"/>
    <dgm:cxn modelId="{ACAAC62B-9994-4CE3-9E7A-160A6A063D1F}" type="presOf" srcId="{D999FA3E-56ED-4C10-AB93-08ED42E2F1F7}" destId="{DD436A48-6462-4252-8A6A-5D4F8114C684}" srcOrd="0" destOrd="0" presId="urn:microsoft.com/office/officeart/2005/8/layout/hList1"/>
    <dgm:cxn modelId="{689EC0B6-A559-44BF-B765-F51C681E0F41}" type="presOf" srcId="{720B3823-9333-4722-8A50-B2230A7FDB5F}" destId="{2E9FC130-217C-4843-834B-45FA2C4F894E}" srcOrd="0" destOrd="3" presId="urn:microsoft.com/office/officeart/2005/8/layout/hList1"/>
    <dgm:cxn modelId="{E13D8F49-07A3-49EF-8C9B-B38D20395831}" type="presOf" srcId="{BB0F6DAD-DB9E-4196-A84F-7EBDCCBB523F}" destId="{6665DC9C-7A54-4594-8F8B-3410DBEA42B2}" srcOrd="0" destOrd="0" presId="urn:microsoft.com/office/officeart/2005/8/layout/hList1"/>
    <dgm:cxn modelId="{567AD411-D915-4A05-93E3-FA26F7CA8885}" type="presOf" srcId="{725D57CB-64CA-4D2F-96F9-205E2933C8AA}" destId="{6665DC9C-7A54-4594-8F8B-3410DBEA42B2}" srcOrd="0" destOrd="2" presId="urn:microsoft.com/office/officeart/2005/8/layout/hList1"/>
    <dgm:cxn modelId="{6DA221F2-3D65-4601-A509-E4A7BA37B097}" srcId="{873AAD4A-CE3E-480C-BB2C-927D5FF75ECA}" destId="{BB0F6DAD-DB9E-4196-A84F-7EBDCCBB523F}" srcOrd="0" destOrd="0" parTransId="{373BAD1F-46E0-425A-8B3A-44B140E54224}" sibTransId="{CEB21877-39F7-47C4-A886-DF8F04A24847}"/>
    <dgm:cxn modelId="{0B13815F-B896-483D-B226-2EE03EA885EC}" type="presOf" srcId="{BA71A74D-7AA1-41FD-9F5A-CF8C0F09C612}" destId="{DD436A48-6462-4252-8A6A-5D4F8114C684}" srcOrd="0" destOrd="1" presId="urn:microsoft.com/office/officeart/2005/8/layout/hList1"/>
    <dgm:cxn modelId="{ECCD22E6-72C0-4ADD-80B7-96471FA17AFA}" type="presOf" srcId="{B8C1AC48-9C68-4579-8936-1386BA4AC632}" destId="{2E9FC130-217C-4843-834B-45FA2C4F894E}" srcOrd="0" destOrd="0" presId="urn:microsoft.com/office/officeart/2005/8/layout/hList1"/>
    <dgm:cxn modelId="{8BAE5849-E077-48BE-9AA0-81825384AB1D}" type="presParOf" srcId="{2BDC09E7-9A73-41D9-8A12-E3F2DD44427D}" destId="{D7D27937-6DE3-4982-89D0-2BA075E63B44}" srcOrd="0" destOrd="0" presId="urn:microsoft.com/office/officeart/2005/8/layout/hList1"/>
    <dgm:cxn modelId="{17F714B0-459E-4C01-B47F-82A3BBEB11DA}" type="presParOf" srcId="{D7D27937-6DE3-4982-89D0-2BA075E63B44}" destId="{B734F1D6-2D18-48B9-AAF6-02DD565E3292}" srcOrd="0" destOrd="0" presId="urn:microsoft.com/office/officeart/2005/8/layout/hList1"/>
    <dgm:cxn modelId="{2DE4AE95-E1C1-4D9E-A999-DA20F2D76FA1}" type="presParOf" srcId="{D7D27937-6DE3-4982-89D0-2BA075E63B44}" destId="{6665DC9C-7A54-4594-8F8B-3410DBEA42B2}" srcOrd="1" destOrd="0" presId="urn:microsoft.com/office/officeart/2005/8/layout/hList1"/>
    <dgm:cxn modelId="{A9AC7BCB-F4FF-41F9-89AB-B1552604AA7A}" type="presParOf" srcId="{2BDC09E7-9A73-41D9-8A12-E3F2DD44427D}" destId="{577C2CA4-3B43-4D30-A828-4799BC78D7B6}" srcOrd="1" destOrd="0" presId="urn:microsoft.com/office/officeart/2005/8/layout/hList1"/>
    <dgm:cxn modelId="{74F149E2-A1E7-4F30-ABC2-0D9F4638AE27}" type="presParOf" srcId="{2BDC09E7-9A73-41D9-8A12-E3F2DD44427D}" destId="{65C55D28-64C9-4507-A011-38936CC4706C}" srcOrd="2" destOrd="0" presId="urn:microsoft.com/office/officeart/2005/8/layout/hList1"/>
    <dgm:cxn modelId="{B098ED78-D87D-4AB8-851D-FE799C8808AC}" type="presParOf" srcId="{65C55D28-64C9-4507-A011-38936CC4706C}" destId="{0B02EAEA-DA19-4A7B-8C2B-9BD7C0113B19}" srcOrd="0" destOrd="0" presId="urn:microsoft.com/office/officeart/2005/8/layout/hList1"/>
    <dgm:cxn modelId="{CB902B24-2A7C-4467-BA67-4A25148B789D}" type="presParOf" srcId="{65C55D28-64C9-4507-A011-38936CC4706C}" destId="{2E9FC130-217C-4843-834B-45FA2C4F894E}" srcOrd="1" destOrd="0" presId="urn:microsoft.com/office/officeart/2005/8/layout/hList1"/>
    <dgm:cxn modelId="{0A15B282-E8DD-4831-9EC5-4DDA0D89B0C8}" type="presParOf" srcId="{2BDC09E7-9A73-41D9-8A12-E3F2DD44427D}" destId="{B8D5DDB6-C722-44EB-B441-55FBDDD4B2B9}" srcOrd="3" destOrd="0" presId="urn:microsoft.com/office/officeart/2005/8/layout/hList1"/>
    <dgm:cxn modelId="{71E9522C-A82C-41A4-B4BD-8B7F3BC4760E}" type="presParOf" srcId="{2BDC09E7-9A73-41D9-8A12-E3F2DD44427D}" destId="{7FE1375E-382A-4208-9002-753225A8E281}" srcOrd="4" destOrd="0" presId="urn:microsoft.com/office/officeart/2005/8/layout/hList1"/>
    <dgm:cxn modelId="{C65F448B-C68C-4541-BBFF-B695F864E54C}" type="presParOf" srcId="{7FE1375E-382A-4208-9002-753225A8E281}" destId="{5CEF0B08-A288-45AB-882B-25DDE6B48F3E}" srcOrd="0" destOrd="0" presId="urn:microsoft.com/office/officeart/2005/8/layout/hList1"/>
    <dgm:cxn modelId="{7AE5A650-01B3-4898-9498-399517035AF9}" type="presParOf" srcId="{7FE1375E-382A-4208-9002-753225A8E281}" destId="{DD436A48-6462-4252-8A6A-5D4F8114C68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761550-E6B3-425F-8182-818CD493CAFF}" type="doc">
      <dgm:prSet loTypeId="urn:microsoft.com/office/officeart/2005/8/layout/cycle8" loCatId="cycle" qsTypeId="urn:microsoft.com/office/officeart/2005/8/quickstyle/3d4" qsCatId="3D" csTypeId="urn:microsoft.com/office/officeart/2005/8/colors/colorful5" csCatId="colorful" phldr="1"/>
      <dgm:spPr/>
    </dgm:pt>
    <dgm:pt modelId="{BA0E5785-F1FD-4B37-A032-697D88302C50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ГРУППОВАЯ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08396C-1692-404D-BF96-A254B5D7A42F}" type="parTrans" cxnId="{FE0E2CF2-1FCB-457B-B03A-DDB04D7FFBA7}">
      <dgm:prSet/>
      <dgm:spPr/>
      <dgm:t>
        <a:bodyPr/>
        <a:lstStyle/>
        <a:p>
          <a:endParaRPr lang="ru-RU"/>
        </a:p>
      </dgm:t>
    </dgm:pt>
    <dgm:pt modelId="{92B5D83B-E85D-4791-B7E7-68BB3F04651A}" type="sibTrans" cxnId="{FE0E2CF2-1FCB-457B-B03A-DDB04D7FFBA7}">
      <dgm:prSet/>
      <dgm:spPr/>
      <dgm:t>
        <a:bodyPr/>
        <a:lstStyle/>
        <a:p>
          <a:endParaRPr lang="ru-RU"/>
        </a:p>
      </dgm:t>
    </dgm:pt>
    <dgm:pt modelId="{D0212B67-F85F-4C6C-952E-7ED550CA989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ИНДИВИДУАЛЬНАЯ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BAFCAA-B018-456E-94F3-2631374A389E}" type="parTrans" cxnId="{9D5C953C-4E6E-4EE1-BA0B-77DB0138A5C7}">
      <dgm:prSet/>
      <dgm:spPr/>
      <dgm:t>
        <a:bodyPr/>
        <a:lstStyle/>
        <a:p>
          <a:endParaRPr lang="ru-RU"/>
        </a:p>
      </dgm:t>
    </dgm:pt>
    <dgm:pt modelId="{84B63EDC-1E38-40D2-9049-05DA79EDF5E9}" type="sibTrans" cxnId="{9D5C953C-4E6E-4EE1-BA0B-77DB0138A5C7}">
      <dgm:prSet/>
      <dgm:spPr/>
      <dgm:t>
        <a:bodyPr/>
        <a:lstStyle/>
        <a:p>
          <a:endParaRPr lang="ru-RU"/>
        </a:p>
      </dgm:t>
    </dgm:pt>
    <dgm:pt modelId="{3346998D-B708-4E48-A593-FB301FF59E95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ПАРНАЯ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08F3AD-AC25-4C1B-BEBD-9780BD92AA6E}" type="parTrans" cxnId="{B2194416-7E16-44D0-9A77-17A9779C0664}">
      <dgm:prSet/>
      <dgm:spPr/>
      <dgm:t>
        <a:bodyPr/>
        <a:lstStyle/>
        <a:p>
          <a:endParaRPr lang="ru-RU"/>
        </a:p>
      </dgm:t>
    </dgm:pt>
    <dgm:pt modelId="{FAB44561-104D-49FC-8CAC-DEFCFD1150B4}" type="sibTrans" cxnId="{B2194416-7E16-44D0-9A77-17A9779C0664}">
      <dgm:prSet/>
      <dgm:spPr/>
      <dgm:t>
        <a:bodyPr/>
        <a:lstStyle/>
        <a:p>
          <a:endParaRPr lang="ru-RU"/>
        </a:p>
      </dgm:t>
    </dgm:pt>
    <dgm:pt modelId="{E59A3625-2C09-449F-B6BC-2698C7EBBB2A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ФРОНТАЛЬНАЯ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8AA9B4F-FD0D-447F-A364-586DCC62EF7A}" type="parTrans" cxnId="{992BD5E0-7467-4C3B-8A2D-D25D4D9826A4}">
      <dgm:prSet/>
      <dgm:spPr/>
      <dgm:t>
        <a:bodyPr/>
        <a:lstStyle/>
        <a:p>
          <a:endParaRPr lang="ru-RU"/>
        </a:p>
      </dgm:t>
    </dgm:pt>
    <dgm:pt modelId="{287DB033-4890-4E00-8AF9-725BD27E51B7}" type="sibTrans" cxnId="{992BD5E0-7467-4C3B-8A2D-D25D4D9826A4}">
      <dgm:prSet/>
      <dgm:spPr/>
      <dgm:t>
        <a:bodyPr/>
        <a:lstStyle/>
        <a:p>
          <a:endParaRPr lang="ru-RU"/>
        </a:p>
      </dgm:t>
    </dgm:pt>
    <dgm:pt modelId="{2D6FD6C6-3635-4584-890E-874A264CC57E}" type="pres">
      <dgm:prSet presAssocID="{6B761550-E6B3-425F-8182-818CD493CAFF}" presName="compositeShape" presStyleCnt="0">
        <dgm:presLayoutVars>
          <dgm:chMax val="7"/>
          <dgm:dir/>
          <dgm:resizeHandles val="exact"/>
        </dgm:presLayoutVars>
      </dgm:prSet>
      <dgm:spPr/>
    </dgm:pt>
    <dgm:pt modelId="{29788479-BF7C-4056-9ED0-CF9CA57DD3C4}" type="pres">
      <dgm:prSet presAssocID="{6B761550-E6B3-425F-8182-818CD493CAFF}" presName="wedge1" presStyleLbl="node1" presStyleIdx="0" presStyleCnt="4"/>
      <dgm:spPr/>
      <dgm:t>
        <a:bodyPr/>
        <a:lstStyle/>
        <a:p>
          <a:endParaRPr lang="ru-RU"/>
        </a:p>
      </dgm:t>
    </dgm:pt>
    <dgm:pt modelId="{DE86B1CD-834B-48EB-8CCB-4331C6D6AD4D}" type="pres">
      <dgm:prSet presAssocID="{6B761550-E6B3-425F-8182-818CD493CAFF}" presName="dummy1a" presStyleCnt="0"/>
      <dgm:spPr/>
    </dgm:pt>
    <dgm:pt modelId="{B9949516-44AE-4673-924B-B47599D8C513}" type="pres">
      <dgm:prSet presAssocID="{6B761550-E6B3-425F-8182-818CD493CAFF}" presName="dummy1b" presStyleCnt="0"/>
      <dgm:spPr/>
    </dgm:pt>
    <dgm:pt modelId="{A2B856E1-41FE-4907-AF7E-3EDEB0F6270C}" type="pres">
      <dgm:prSet presAssocID="{6B761550-E6B3-425F-8182-818CD493CAF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2CB60-5DE9-484D-8047-B2D72372DDDF}" type="pres">
      <dgm:prSet presAssocID="{6B761550-E6B3-425F-8182-818CD493CAFF}" presName="wedge2" presStyleLbl="node1" presStyleIdx="1" presStyleCnt="4"/>
      <dgm:spPr/>
      <dgm:t>
        <a:bodyPr/>
        <a:lstStyle/>
        <a:p>
          <a:endParaRPr lang="ru-RU"/>
        </a:p>
      </dgm:t>
    </dgm:pt>
    <dgm:pt modelId="{70247639-0200-4260-BAD8-4C4F3D09F9CE}" type="pres">
      <dgm:prSet presAssocID="{6B761550-E6B3-425F-8182-818CD493CAFF}" presName="dummy2a" presStyleCnt="0"/>
      <dgm:spPr/>
    </dgm:pt>
    <dgm:pt modelId="{5C070656-AD48-4F25-944D-563D0F7C9A14}" type="pres">
      <dgm:prSet presAssocID="{6B761550-E6B3-425F-8182-818CD493CAFF}" presName="dummy2b" presStyleCnt="0"/>
      <dgm:spPr/>
    </dgm:pt>
    <dgm:pt modelId="{244661A0-9610-456F-8E93-CA8FA9351922}" type="pres">
      <dgm:prSet presAssocID="{6B761550-E6B3-425F-8182-818CD493CAF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91328-C2D7-404E-B4AB-05EDBAB7F508}" type="pres">
      <dgm:prSet presAssocID="{6B761550-E6B3-425F-8182-818CD493CAFF}" presName="wedge3" presStyleLbl="node1" presStyleIdx="2" presStyleCnt="4"/>
      <dgm:spPr/>
      <dgm:t>
        <a:bodyPr/>
        <a:lstStyle/>
        <a:p>
          <a:endParaRPr lang="ru-RU"/>
        </a:p>
      </dgm:t>
    </dgm:pt>
    <dgm:pt modelId="{C2611E4B-CB14-46F1-BF16-965E42AB9EF3}" type="pres">
      <dgm:prSet presAssocID="{6B761550-E6B3-425F-8182-818CD493CAFF}" presName="dummy3a" presStyleCnt="0"/>
      <dgm:spPr/>
    </dgm:pt>
    <dgm:pt modelId="{E21F151A-8B2F-454A-997F-C37BB8E33729}" type="pres">
      <dgm:prSet presAssocID="{6B761550-E6B3-425F-8182-818CD493CAFF}" presName="dummy3b" presStyleCnt="0"/>
      <dgm:spPr/>
    </dgm:pt>
    <dgm:pt modelId="{286A730A-F6CB-4559-901A-2C5B0235212F}" type="pres">
      <dgm:prSet presAssocID="{6B761550-E6B3-425F-8182-818CD493CAF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4D712-FC91-4FEA-B627-6D6A62FC68D4}" type="pres">
      <dgm:prSet presAssocID="{6B761550-E6B3-425F-8182-818CD493CAFF}" presName="wedge4" presStyleLbl="node1" presStyleIdx="3" presStyleCnt="4"/>
      <dgm:spPr/>
      <dgm:t>
        <a:bodyPr/>
        <a:lstStyle/>
        <a:p>
          <a:endParaRPr lang="ru-RU"/>
        </a:p>
      </dgm:t>
    </dgm:pt>
    <dgm:pt modelId="{3F3DC3CA-E3E5-4870-8C70-FEB332A12B53}" type="pres">
      <dgm:prSet presAssocID="{6B761550-E6B3-425F-8182-818CD493CAFF}" presName="dummy4a" presStyleCnt="0"/>
      <dgm:spPr/>
    </dgm:pt>
    <dgm:pt modelId="{2C94A457-F31E-4A56-B306-5925FF0B424D}" type="pres">
      <dgm:prSet presAssocID="{6B761550-E6B3-425F-8182-818CD493CAFF}" presName="dummy4b" presStyleCnt="0"/>
      <dgm:spPr/>
    </dgm:pt>
    <dgm:pt modelId="{12A7E7D8-C957-47CA-9BEF-14737AC9EB28}" type="pres">
      <dgm:prSet presAssocID="{6B761550-E6B3-425F-8182-818CD493CAF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F1BB9-E034-479A-BAC7-07E78F1912A3}" type="pres">
      <dgm:prSet presAssocID="{92B5D83B-E85D-4791-B7E7-68BB3F04651A}" presName="arrowWedge1" presStyleLbl="fgSibTrans2D1" presStyleIdx="0" presStyleCnt="4"/>
      <dgm:spPr/>
    </dgm:pt>
    <dgm:pt modelId="{F2B0BBB4-16D4-43F4-8D9B-D08F97CC6980}" type="pres">
      <dgm:prSet presAssocID="{84B63EDC-1E38-40D2-9049-05DA79EDF5E9}" presName="arrowWedge2" presStyleLbl="fgSibTrans2D1" presStyleIdx="1" presStyleCnt="4"/>
      <dgm:spPr/>
    </dgm:pt>
    <dgm:pt modelId="{FB02B5AB-78C9-4714-8565-91862F9FDB24}" type="pres">
      <dgm:prSet presAssocID="{FAB44561-104D-49FC-8CAC-DEFCFD1150B4}" presName="arrowWedge3" presStyleLbl="fgSibTrans2D1" presStyleIdx="2" presStyleCnt="4"/>
      <dgm:spPr/>
    </dgm:pt>
    <dgm:pt modelId="{51CF871D-C8F5-4F14-AC87-51DA826C6413}" type="pres">
      <dgm:prSet presAssocID="{287DB033-4890-4E00-8AF9-725BD27E51B7}" presName="arrowWedge4" presStyleLbl="fgSibTrans2D1" presStyleIdx="3" presStyleCnt="4"/>
      <dgm:spPr/>
    </dgm:pt>
  </dgm:ptLst>
  <dgm:cxnLst>
    <dgm:cxn modelId="{9DDC5914-FAC8-4A74-BAC5-33DA6FA7C399}" type="presOf" srcId="{E59A3625-2C09-449F-B6BC-2698C7EBBB2A}" destId="{12A7E7D8-C957-47CA-9BEF-14737AC9EB28}" srcOrd="1" destOrd="0" presId="urn:microsoft.com/office/officeart/2005/8/layout/cycle8"/>
    <dgm:cxn modelId="{A13F49C8-2634-4C32-A9CE-E022C4F4E3F3}" type="presOf" srcId="{D0212B67-F85F-4C6C-952E-7ED550CA989F}" destId="{244661A0-9610-456F-8E93-CA8FA9351922}" srcOrd="1" destOrd="0" presId="urn:microsoft.com/office/officeart/2005/8/layout/cycle8"/>
    <dgm:cxn modelId="{992BD5E0-7467-4C3B-8A2D-D25D4D9826A4}" srcId="{6B761550-E6B3-425F-8182-818CD493CAFF}" destId="{E59A3625-2C09-449F-B6BC-2698C7EBBB2A}" srcOrd="3" destOrd="0" parTransId="{78AA9B4F-FD0D-447F-A364-586DCC62EF7A}" sibTransId="{287DB033-4890-4E00-8AF9-725BD27E51B7}"/>
    <dgm:cxn modelId="{E33C3287-3F9F-45F3-83DF-F5D17AB9F6B9}" type="presOf" srcId="{6B761550-E6B3-425F-8182-818CD493CAFF}" destId="{2D6FD6C6-3635-4584-890E-874A264CC57E}" srcOrd="0" destOrd="0" presId="urn:microsoft.com/office/officeart/2005/8/layout/cycle8"/>
    <dgm:cxn modelId="{9803FCE9-FFB9-4CB0-9FB8-CCA583092F3A}" type="presOf" srcId="{E59A3625-2C09-449F-B6BC-2698C7EBBB2A}" destId="{B154D712-FC91-4FEA-B627-6D6A62FC68D4}" srcOrd="0" destOrd="0" presId="urn:microsoft.com/office/officeart/2005/8/layout/cycle8"/>
    <dgm:cxn modelId="{F33DB413-AC33-49A9-BC29-09C9A7C516E3}" type="presOf" srcId="{D0212B67-F85F-4C6C-952E-7ED550CA989F}" destId="{8E42CB60-5DE9-484D-8047-B2D72372DDDF}" srcOrd="0" destOrd="0" presId="urn:microsoft.com/office/officeart/2005/8/layout/cycle8"/>
    <dgm:cxn modelId="{B2194416-7E16-44D0-9A77-17A9779C0664}" srcId="{6B761550-E6B3-425F-8182-818CD493CAFF}" destId="{3346998D-B708-4E48-A593-FB301FF59E95}" srcOrd="2" destOrd="0" parTransId="{C908F3AD-AC25-4C1B-BEBD-9780BD92AA6E}" sibTransId="{FAB44561-104D-49FC-8CAC-DEFCFD1150B4}"/>
    <dgm:cxn modelId="{F47279AA-6833-4EF9-ADB7-09AB8563EDD1}" type="presOf" srcId="{BA0E5785-F1FD-4B37-A032-697D88302C50}" destId="{A2B856E1-41FE-4907-AF7E-3EDEB0F6270C}" srcOrd="1" destOrd="0" presId="urn:microsoft.com/office/officeart/2005/8/layout/cycle8"/>
    <dgm:cxn modelId="{2DB36A09-E5D1-43EB-A2B0-DCE3DD1E997A}" type="presOf" srcId="{3346998D-B708-4E48-A593-FB301FF59E95}" destId="{286A730A-F6CB-4559-901A-2C5B0235212F}" srcOrd="1" destOrd="0" presId="urn:microsoft.com/office/officeart/2005/8/layout/cycle8"/>
    <dgm:cxn modelId="{FE0E2CF2-1FCB-457B-B03A-DDB04D7FFBA7}" srcId="{6B761550-E6B3-425F-8182-818CD493CAFF}" destId="{BA0E5785-F1FD-4B37-A032-697D88302C50}" srcOrd="0" destOrd="0" parTransId="{C008396C-1692-404D-BF96-A254B5D7A42F}" sibTransId="{92B5D83B-E85D-4791-B7E7-68BB3F04651A}"/>
    <dgm:cxn modelId="{81E94B62-95DA-46C7-8FAB-D3D39CCF9C7E}" type="presOf" srcId="{3346998D-B708-4E48-A593-FB301FF59E95}" destId="{E1091328-C2D7-404E-B4AB-05EDBAB7F508}" srcOrd="0" destOrd="0" presId="urn:microsoft.com/office/officeart/2005/8/layout/cycle8"/>
    <dgm:cxn modelId="{431C1CB6-5D2E-4AB6-BB96-21CAEB4F8907}" type="presOf" srcId="{BA0E5785-F1FD-4B37-A032-697D88302C50}" destId="{29788479-BF7C-4056-9ED0-CF9CA57DD3C4}" srcOrd="0" destOrd="0" presId="urn:microsoft.com/office/officeart/2005/8/layout/cycle8"/>
    <dgm:cxn modelId="{9D5C953C-4E6E-4EE1-BA0B-77DB0138A5C7}" srcId="{6B761550-E6B3-425F-8182-818CD493CAFF}" destId="{D0212B67-F85F-4C6C-952E-7ED550CA989F}" srcOrd="1" destOrd="0" parTransId="{7DBAFCAA-B018-456E-94F3-2631374A389E}" sibTransId="{84B63EDC-1E38-40D2-9049-05DA79EDF5E9}"/>
    <dgm:cxn modelId="{B10AB006-B28E-418D-9213-A45C37408638}" type="presParOf" srcId="{2D6FD6C6-3635-4584-890E-874A264CC57E}" destId="{29788479-BF7C-4056-9ED0-CF9CA57DD3C4}" srcOrd="0" destOrd="0" presId="urn:microsoft.com/office/officeart/2005/8/layout/cycle8"/>
    <dgm:cxn modelId="{E44E6129-5294-4F82-949C-B23CD938E381}" type="presParOf" srcId="{2D6FD6C6-3635-4584-890E-874A264CC57E}" destId="{DE86B1CD-834B-48EB-8CCB-4331C6D6AD4D}" srcOrd="1" destOrd="0" presId="urn:microsoft.com/office/officeart/2005/8/layout/cycle8"/>
    <dgm:cxn modelId="{B6A0C7A4-41F7-47CB-BF18-D573D5FF2C58}" type="presParOf" srcId="{2D6FD6C6-3635-4584-890E-874A264CC57E}" destId="{B9949516-44AE-4673-924B-B47599D8C513}" srcOrd="2" destOrd="0" presId="urn:microsoft.com/office/officeart/2005/8/layout/cycle8"/>
    <dgm:cxn modelId="{E13638E2-8332-4A5B-824A-0C54771305B7}" type="presParOf" srcId="{2D6FD6C6-3635-4584-890E-874A264CC57E}" destId="{A2B856E1-41FE-4907-AF7E-3EDEB0F6270C}" srcOrd="3" destOrd="0" presId="urn:microsoft.com/office/officeart/2005/8/layout/cycle8"/>
    <dgm:cxn modelId="{277BAF4A-3EB4-40E2-A6FE-B28351093B05}" type="presParOf" srcId="{2D6FD6C6-3635-4584-890E-874A264CC57E}" destId="{8E42CB60-5DE9-484D-8047-B2D72372DDDF}" srcOrd="4" destOrd="0" presId="urn:microsoft.com/office/officeart/2005/8/layout/cycle8"/>
    <dgm:cxn modelId="{75DA6079-02CB-43A0-951A-7AFFA75C5BB5}" type="presParOf" srcId="{2D6FD6C6-3635-4584-890E-874A264CC57E}" destId="{70247639-0200-4260-BAD8-4C4F3D09F9CE}" srcOrd="5" destOrd="0" presId="urn:microsoft.com/office/officeart/2005/8/layout/cycle8"/>
    <dgm:cxn modelId="{4E53FE91-E1C3-4A44-8D34-AFA987B8ABE4}" type="presParOf" srcId="{2D6FD6C6-3635-4584-890E-874A264CC57E}" destId="{5C070656-AD48-4F25-944D-563D0F7C9A14}" srcOrd="6" destOrd="0" presId="urn:microsoft.com/office/officeart/2005/8/layout/cycle8"/>
    <dgm:cxn modelId="{417D40FD-E655-4300-B6BD-1DB9964AD391}" type="presParOf" srcId="{2D6FD6C6-3635-4584-890E-874A264CC57E}" destId="{244661A0-9610-456F-8E93-CA8FA9351922}" srcOrd="7" destOrd="0" presId="urn:microsoft.com/office/officeart/2005/8/layout/cycle8"/>
    <dgm:cxn modelId="{686972CF-3247-4E0B-B53C-7E31EE87FE61}" type="presParOf" srcId="{2D6FD6C6-3635-4584-890E-874A264CC57E}" destId="{E1091328-C2D7-404E-B4AB-05EDBAB7F508}" srcOrd="8" destOrd="0" presId="urn:microsoft.com/office/officeart/2005/8/layout/cycle8"/>
    <dgm:cxn modelId="{A89C4B15-D0D6-4241-A472-EA8C18AEE9DF}" type="presParOf" srcId="{2D6FD6C6-3635-4584-890E-874A264CC57E}" destId="{C2611E4B-CB14-46F1-BF16-965E42AB9EF3}" srcOrd="9" destOrd="0" presId="urn:microsoft.com/office/officeart/2005/8/layout/cycle8"/>
    <dgm:cxn modelId="{EEDF9F33-8863-4275-B5EA-C506D7DA79B8}" type="presParOf" srcId="{2D6FD6C6-3635-4584-890E-874A264CC57E}" destId="{E21F151A-8B2F-454A-997F-C37BB8E33729}" srcOrd="10" destOrd="0" presId="urn:microsoft.com/office/officeart/2005/8/layout/cycle8"/>
    <dgm:cxn modelId="{D89ACB88-B10E-4578-9C77-0E9C5D1FDBFD}" type="presParOf" srcId="{2D6FD6C6-3635-4584-890E-874A264CC57E}" destId="{286A730A-F6CB-4559-901A-2C5B0235212F}" srcOrd="11" destOrd="0" presId="urn:microsoft.com/office/officeart/2005/8/layout/cycle8"/>
    <dgm:cxn modelId="{A5F1D5FE-0EE5-444C-9054-5666E018601E}" type="presParOf" srcId="{2D6FD6C6-3635-4584-890E-874A264CC57E}" destId="{B154D712-FC91-4FEA-B627-6D6A62FC68D4}" srcOrd="12" destOrd="0" presId="urn:microsoft.com/office/officeart/2005/8/layout/cycle8"/>
    <dgm:cxn modelId="{DFAA83D6-32B5-4E0A-ABC5-8A5D99053BC7}" type="presParOf" srcId="{2D6FD6C6-3635-4584-890E-874A264CC57E}" destId="{3F3DC3CA-E3E5-4870-8C70-FEB332A12B53}" srcOrd="13" destOrd="0" presId="urn:microsoft.com/office/officeart/2005/8/layout/cycle8"/>
    <dgm:cxn modelId="{81E9742A-4E86-4353-BD5A-B6E6BA2EFE65}" type="presParOf" srcId="{2D6FD6C6-3635-4584-890E-874A264CC57E}" destId="{2C94A457-F31E-4A56-B306-5925FF0B424D}" srcOrd="14" destOrd="0" presId="urn:microsoft.com/office/officeart/2005/8/layout/cycle8"/>
    <dgm:cxn modelId="{CFF61E85-7AA7-4EB3-9E5D-2421FED03FF1}" type="presParOf" srcId="{2D6FD6C6-3635-4584-890E-874A264CC57E}" destId="{12A7E7D8-C957-47CA-9BEF-14737AC9EB28}" srcOrd="15" destOrd="0" presId="urn:microsoft.com/office/officeart/2005/8/layout/cycle8"/>
    <dgm:cxn modelId="{B595217C-71FA-45F2-8660-4F513C904EC3}" type="presParOf" srcId="{2D6FD6C6-3635-4584-890E-874A264CC57E}" destId="{50EF1BB9-E034-479A-BAC7-07E78F1912A3}" srcOrd="16" destOrd="0" presId="urn:microsoft.com/office/officeart/2005/8/layout/cycle8"/>
    <dgm:cxn modelId="{112968AA-2E0E-4E05-94DE-BEEBEBE81F44}" type="presParOf" srcId="{2D6FD6C6-3635-4584-890E-874A264CC57E}" destId="{F2B0BBB4-16D4-43F4-8D9B-D08F97CC6980}" srcOrd="17" destOrd="0" presId="urn:microsoft.com/office/officeart/2005/8/layout/cycle8"/>
    <dgm:cxn modelId="{62D47991-C770-451C-90A2-B20222C48DA8}" type="presParOf" srcId="{2D6FD6C6-3635-4584-890E-874A264CC57E}" destId="{FB02B5AB-78C9-4714-8565-91862F9FDB24}" srcOrd="18" destOrd="0" presId="urn:microsoft.com/office/officeart/2005/8/layout/cycle8"/>
    <dgm:cxn modelId="{C293D00F-D592-40AD-80A5-A89CA112876E}" type="presParOf" srcId="{2D6FD6C6-3635-4584-890E-874A264CC57E}" destId="{51CF871D-C8F5-4F14-AC87-51DA826C6413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1ACBE6-DFB5-4AF0-B5BD-01C36249DFB3}" type="doc">
      <dgm:prSet loTypeId="urn:microsoft.com/office/officeart/2005/8/layout/defaul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C6DA0F6-DA60-405A-8ABB-3DE00E594ED2}">
      <dgm:prSet phldrT="[Текст]"/>
      <dgm:spPr/>
      <dgm:t>
        <a:bodyPr/>
        <a:lstStyle/>
        <a:p>
          <a:r>
            <a:rPr lang="ru-RU" dirty="0" smtClean="0"/>
            <a:t>Урок изучения нового материала</a:t>
          </a:r>
          <a:endParaRPr lang="ru-RU" dirty="0"/>
        </a:p>
      </dgm:t>
    </dgm:pt>
    <dgm:pt modelId="{2E930BF8-434B-4BFD-B50C-2FDF9A878361}" type="parTrans" cxnId="{70166EA5-E2B9-44E9-BE06-4985AF571B11}">
      <dgm:prSet/>
      <dgm:spPr/>
      <dgm:t>
        <a:bodyPr/>
        <a:lstStyle/>
        <a:p>
          <a:endParaRPr lang="ru-RU"/>
        </a:p>
      </dgm:t>
    </dgm:pt>
    <dgm:pt modelId="{560E9B7D-1450-4FA7-8BA5-F9C00CA4456D}" type="sibTrans" cxnId="{70166EA5-E2B9-44E9-BE06-4985AF571B11}">
      <dgm:prSet/>
      <dgm:spPr/>
      <dgm:t>
        <a:bodyPr/>
        <a:lstStyle/>
        <a:p>
          <a:endParaRPr lang="ru-RU"/>
        </a:p>
      </dgm:t>
    </dgm:pt>
    <dgm:pt modelId="{D36868A7-BF86-474E-A797-66C7D9B22C50}">
      <dgm:prSet phldrT="[Текст]"/>
      <dgm:spPr/>
      <dgm:t>
        <a:bodyPr/>
        <a:lstStyle/>
        <a:p>
          <a:r>
            <a:rPr lang="ru-RU" dirty="0" smtClean="0"/>
            <a:t>Урок обобщения и систематизации изученного</a:t>
          </a:r>
          <a:endParaRPr lang="ru-RU" dirty="0"/>
        </a:p>
      </dgm:t>
    </dgm:pt>
    <dgm:pt modelId="{B7ED667B-EB62-4E2F-A0F5-5B706E01407B}" type="parTrans" cxnId="{6CE5ADC6-33C7-4527-8F31-D220AACEB05F}">
      <dgm:prSet/>
      <dgm:spPr/>
      <dgm:t>
        <a:bodyPr/>
        <a:lstStyle/>
        <a:p>
          <a:endParaRPr lang="ru-RU"/>
        </a:p>
      </dgm:t>
    </dgm:pt>
    <dgm:pt modelId="{A707E44C-D31B-45F6-8848-27E3A57A87CC}" type="sibTrans" cxnId="{6CE5ADC6-33C7-4527-8F31-D220AACEB05F}">
      <dgm:prSet/>
      <dgm:spPr/>
      <dgm:t>
        <a:bodyPr/>
        <a:lstStyle/>
        <a:p>
          <a:endParaRPr lang="ru-RU"/>
        </a:p>
      </dgm:t>
    </dgm:pt>
    <dgm:pt modelId="{0FFB48EB-9572-4471-B5BC-5FF549ADE764}">
      <dgm:prSet phldrT="[Текст]"/>
      <dgm:spPr/>
      <dgm:t>
        <a:bodyPr/>
        <a:lstStyle/>
        <a:p>
          <a:r>
            <a:rPr lang="ru-RU" dirty="0" smtClean="0"/>
            <a:t>Комбинированный урок </a:t>
          </a:r>
          <a:endParaRPr lang="ru-RU" dirty="0"/>
        </a:p>
      </dgm:t>
    </dgm:pt>
    <dgm:pt modelId="{DD774041-3CF4-448A-83DF-1840915AE90F}" type="parTrans" cxnId="{4917F1BC-EB06-4F7D-BBA9-AEDDE4DCCBC3}">
      <dgm:prSet/>
      <dgm:spPr/>
      <dgm:t>
        <a:bodyPr/>
        <a:lstStyle/>
        <a:p>
          <a:endParaRPr lang="ru-RU"/>
        </a:p>
      </dgm:t>
    </dgm:pt>
    <dgm:pt modelId="{E0058FF4-4620-4C4D-8847-C8DC3365791C}" type="sibTrans" cxnId="{4917F1BC-EB06-4F7D-BBA9-AEDDE4DCCBC3}">
      <dgm:prSet/>
      <dgm:spPr/>
      <dgm:t>
        <a:bodyPr/>
        <a:lstStyle/>
        <a:p>
          <a:endParaRPr lang="ru-RU"/>
        </a:p>
      </dgm:t>
    </dgm:pt>
    <dgm:pt modelId="{CE86F751-918B-49C0-B7AC-4C96453264E0}">
      <dgm:prSet phldrT="[Текст]"/>
      <dgm:spPr/>
      <dgm:t>
        <a:bodyPr/>
        <a:lstStyle/>
        <a:p>
          <a:r>
            <a:rPr lang="ru-RU" dirty="0" smtClean="0"/>
            <a:t>Урок проверки и оценки знаний</a:t>
          </a:r>
          <a:endParaRPr lang="ru-RU" dirty="0"/>
        </a:p>
      </dgm:t>
    </dgm:pt>
    <dgm:pt modelId="{9AC61A76-EE72-46A1-8F93-C41B18E47661}" type="parTrans" cxnId="{EC64A6FE-AF15-4E4C-865C-C68E255A0842}">
      <dgm:prSet/>
      <dgm:spPr/>
      <dgm:t>
        <a:bodyPr/>
        <a:lstStyle/>
        <a:p>
          <a:endParaRPr lang="ru-RU"/>
        </a:p>
      </dgm:t>
    </dgm:pt>
    <dgm:pt modelId="{397A6152-865D-4875-8FF5-07E852AA97D7}" type="sibTrans" cxnId="{EC64A6FE-AF15-4E4C-865C-C68E255A0842}">
      <dgm:prSet/>
      <dgm:spPr/>
      <dgm:t>
        <a:bodyPr/>
        <a:lstStyle/>
        <a:p>
          <a:endParaRPr lang="ru-RU"/>
        </a:p>
      </dgm:t>
    </dgm:pt>
    <dgm:pt modelId="{057738C3-55C8-45DF-A39A-869EC345597E}" type="pres">
      <dgm:prSet presAssocID="{F91ACBE6-DFB5-4AF0-B5BD-01C36249DF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6E4058-BB07-4C78-A8CE-0CE50B4FC37E}" type="pres">
      <dgm:prSet presAssocID="{BC6DA0F6-DA60-405A-8ABB-3DE00E594ED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333F4-62BF-46D1-A92B-CFEA593DBF21}" type="pres">
      <dgm:prSet presAssocID="{560E9B7D-1450-4FA7-8BA5-F9C00CA4456D}" presName="sibTrans" presStyleCnt="0"/>
      <dgm:spPr/>
    </dgm:pt>
    <dgm:pt modelId="{12622467-47A0-4CC2-98BE-BC673EB5CA7A}" type="pres">
      <dgm:prSet presAssocID="{D36868A7-BF86-474E-A797-66C7D9B22C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D5530-2AD6-421B-A7C9-0312F7F6F088}" type="pres">
      <dgm:prSet presAssocID="{A707E44C-D31B-45F6-8848-27E3A57A87CC}" presName="sibTrans" presStyleCnt="0"/>
      <dgm:spPr/>
    </dgm:pt>
    <dgm:pt modelId="{3D90E77D-D318-4B74-8CEA-C5A11B9BF4F7}" type="pres">
      <dgm:prSet presAssocID="{0FFB48EB-9572-4471-B5BC-5FF549ADE76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46440-5B4B-4048-AF56-E778A7A2C59F}" type="pres">
      <dgm:prSet presAssocID="{E0058FF4-4620-4C4D-8847-C8DC3365791C}" presName="sibTrans" presStyleCnt="0"/>
      <dgm:spPr/>
    </dgm:pt>
    <dgm:pt modelId="{B3C7D015-6ADA-4387-BDE7-E2D9BEB517E8}" type="pres">
      <dgm:prSet presAssocID="{CE86F751-918B-49C0-B7AC-4C96453264E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0F36BA-FD61-4959-84C1-0979C391A327}" type="presOf" srcId="{CE86F751-918B-49C0-B7AC-4C96453264E0}" destId="{B3C7D015-6ADA-4387-BDE7-E2D9BEB517E8}" srcOrd="0" destOrd="0" presId="urn:microsoft.com/office/officeart/2005/8/layout/default"/>
    <dgm:cxn modelId="{EC64A6FE-AF15-4E4C-865C-C68E255A0842}" srcId="{F91ACBE6-DFB5-4AF0-B5BD-01C36249DFB3}" destId="{CE86F751-918B-49C0-B7AC-4C96453264E0}" srcOrd="3" destOrd="0" parTransId="{9AC61A76-EE72-46A1-8F93-C41B18E47661}" sibTransId="{397A6152-865D-4875-8FF5-07E852AA97D7}"/>
    <dgm:cxn modelId="{539CAE28-9B9C-438D-906F-5CA7C0AF881E}" type="presOf" srcId="{0FFB48EB-9572-4471-B5BC-5FF549ADE764}" destId="{3D90E77D-D318-4B74-8CEA-C5A11B9BF4F7}" srcOrd="0" destOrd="0" presId="urn:microsoft.com/office/officeart/2005/8/layout/default"/>
    <dgm:cxn modelId="{4917F1BC-EB06-4F7D-BBA9-AEDDE4DCCBC3}" srcId="{F91ACBE6-DFB5-4AF0-B5BD-01C36249DFB3}" destId="{0FFB48EB-9572-4471-B5BC-5FF549ADE764}" srcOrd="2" destOrd="0" parTransId="{DD774041-3CF4-448A-83DF-1840915AE90F}" sibTransId="{E0058FF4-4620-4C4D-8847-C8DC3365791C}"/>
    <dgm:cxn modelId="{E4F24AF7-4A21-4622-96F9-B8197D7FF2A9}" type="presOf" srcId="{F91ACBE6-DFB5-4AF0-B5BD-01C36249DFB3}" destId="{057738C3-55C8-45DF-A39A-869EC345597E}" srcOrd="0" destOrd="0" presId="urn:microsoft.com/office/officeart/2005/8/layout/default"/>
    <dgm:cxn modelId="{0446C1E6-EBC6-47C4-90BC-281B4088916A}" type="presOf" srcId="{BC6DA0F6-DA60-405A-8ABB-3DE00E594ED2}" destId="{926E4058-BB07-4C78-A8CE-0CE50B4FC37E}" srcOrd="0" destOrd="0" presId="urn:microsoft.com/office/officeart/2005/8/layout/default"/>
    <dgm:cxn modelId="{6CE5ADC6-33C7-4527-8F31-D220AACEB05F}" srcId="{F91ACBE6-DFB5-4AF0-B5BD-01C36249DFB3}" destId="{D36868A7-BF86-474E-A797-66C7D9B22C50}" srcOrd="1" destOrd="0" parTransId="{B7ED667B-EB62-4E2F-A0F5-5B706E01407B}" sibTransId="{A707E44C-D31B-45F6-8848-27E3A57A87CC}"/>
    <dgm:cxn modelId="{F540C176-C6D5-424B-A66B-72B053FF6662}" type="presOf" srcId="{D36868A7-BF86-474E-A797-66C7D9B22C50}" destId="{12622467-47A0-4CC2-98BE-BC673EB5CA7A}" srcOrd="0" destOrd="0" presId="urn:microsoft.com/office/officeart/2005/8/layout/default"/>
    <dgm:cxn modelId="{70166EA5-E2B9-44E9-BE06-4985AF571B11}" srcId="{F91ACBE6-DFB5-4AF0-B5BD-01C36249DFB3}" destId="{BC6DA0F6-DA60-405A-8ABB-3DE00E594ED2}" srcOrd="0" destOrd="0" parTransId="{2E930BF8-434B-4BFD-B50C-2FDF9A878361}" sibTransId="{560E9B7D-1450-4FA7-8BA5-F9C00CA4456D}"/>
    <dgm:cxn modelId="{B970B40D-326D-4A91-B186-F30376F93CCB}" type="presParOf" srcId="{057738C3-55C8-45DF-A39A-869EC345597E}" destId="{926E4058-BB07-4C78-A8CE-0CE50B4FC37E}" srcOrd="0" destOrd="0" presId="urn:microsoft.com/office/officeart/2005/8/layout/default"/>
    <dgm:cxn modelId="{8D22E4AF-8AB4-40FC-BDE9-974B1DAD6973}" type="presParOf" srcId="{057738C3-55C8-45DF-A39A-869EC345597E}" destId="{341333F4-62BF-46D1-A92B-CFEA593DBF21}" srcOrd="1" destOrd="0" presId="urn:microsoft.com/office/officeart/2005/8/layout/default"/>
    <dgm:cxn modelId="{7BBA3270-6D4D-486E-9C8A-CB37E08B8E7C}" type="presParOf" srcId="{057738C3-55C8-45DF-A39A-869EC345597E}" destId="{12622467-47A0-4CC2-98BE-BC673EB5CA7A}" srcOrd="2" destOrd="0" presId="urn:microsoft.com/office/officeart/2005/8/layout/default"/>
    <dgm:cxn modelId="{CCBCBDEC-337E-4250-BB23-2F6A8A25013A}" type="presParOf" srcId="{057738C3-55C8-45DF-A39A-869EC345597E}" destId="{36BD5530-2AD6-421B-A7C9-0312F7F6F088}" srcOrd="3" destOrd="0" presId="urn:microsoft.com/office/officeart/2005/8/layout/default"/>
    <dgm:cxn modelId="{8BBD3357-7985-4EAA-B8D8-02A35DDF6D5E}" type="presParOf" srcId="{057738C3-55C8-45DF-A39A-869EC345597E}" destId="{3D90E77D-D318-4B74-8CEA-C5A11B9BF4F7}" srcOrd="4" destOrd="0" presId="urn:microsoft.com/office/officeart/2005/8/layout/default"/>
    <dgm:cxn modelId="{23684C8E-6639-4404-9EE9-C742895169AC}" type="presParOf" srcId="{057738C3-55C8-45DF-A39A-869EC345597E}" destId="{08F46440-5B4B-4048-AF56-E778A7A2C59F}" srcOrd="5" destOrd="0" presId="urn:microsoft.com/office/officeart/2005/8/layout/default"/>
    <dgm:cxn modelId="{71866C11-0575-4C56-8861-1D7BD1308BD1}" type="presParOf" srcId="{057738C3-55C8-45DF-A39A-869EC345597E}" destId="{B3C7D015-6ADA-4387-BDE7-E2D9BEB517E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94FA6-5620-4711-BEA4-2A0FFF272D24}">
      <dsp:nvSpPr>
        <dsp:cNvPr id="0" name=""/>
        <dsp:cNvSpPr/>
      </dsp:nvSpPr>
      <dsp:spPr>
        <a:xfrm>
          <a:off x="5085" y="2562400"/>
          <a:ext cx="2111861" cy="10559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ФГОС 2021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6012" y="2593327"/>
        <a:ext cx="2050007" cy="994076"/>
      </dsp:txXfrm>
    </dsp:sp>
    <dsp:sp modelId="{D5A133C3-F093-4FAE-8470-0CFCF0C90625}">
      <dsp:nvSpPr>
        <dsp:cNvPr id="0" name=""/>
        <dsp:cNvSpPr/>
      </dsp:nvSpPr>
      <dsp:spPr>
        <a:xfrm>
          <a:off x="2116946" y="3073315"/>
          <a:ext cx="844744" cy="34101"/>
        </a:xfrm>
        <a:custGeom>
          <a:avLst/>
          <a:gdLst/>
          <a:ahLst/>
          <a:cxnLst/>
          <a:rect l="0" t="0" r="0" b="0"/>
          <a:pathLst>
            <a:path>
              <a:moveTo>
                <a:pt x="0" y="17050"/>
              </a:moveTo>
              <a:lnTo>
                <a:pt x="844744" y="1705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18200" y="3069247"/>
        <a:ext cx="42237" cy="42237"/>
      </dsp:txXfrm>
    </dsp:sp>
    <dsp:sp modelId="{CC027C26-B768-405E-B24D-00E1F80D01C8}">
      <dsp:nvSpPr>
        <dsp:cNvPr id="0" name=""/>
        <dsp:cNvSpPr/>
      </dsp:nvSpPr>
      <dsp:spPr>
        <a:xfrm>
          <a:off x="2961691" y="2562400"/>
          <a:ext cx="2111861" cy="10559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Навыки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XXI </a:t>
          </a: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века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92618" y="2593327"/>
        <a:ext cx="2050007" cy="994076"/>
      </dsp:txXfrm>
    </dsp:sp>
    <dsp:sp modelId="{25D830DF-097A-4A4E-9871-1A02AF7AAA00}">
      <dsp:nvSpPr>
        <dsp:cNvPr id="0" name=""/>
        <dsp:cNvSpPr/>
      </dsp:nvSpPr>
      <dsp:spPr>
        <a:xfrm rot="18770822">
          <a:off x="4874829" y="2617945"/>
          <a:ext cx="1242191" cy="34101"/>
        </a:xfrm>
        <a:custGeom>
          <a:avLst/>
          <a:gdLst/>
          <a:ahLst/>
          <a:cxnLst/>
          <a:rect l="0" t="0" r="0" b="0"/>
          <a:pathLst>
            <a:path>
              <a:moveTo>
                <a:pt x="0" y="17050"/>
              </a:moveTo>
              <a:lnTo>
                <a:pt x="1242191" y="1705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64870" y="2603941"/>
        <a:ext cx="62109" cy="62109"/>
      </dsp:txXfrm>
    </dsp:sp>
    <dsp:sp modelId="{4F140ABA-DDC9-4C3A-A72D-DBA11C489323}">
      <dsp:nvSpPr>
        <dsp:cNvPr id="0" name=""/>
        <dsp:cNvSpPr/>
      </dsp:nvSpPr>
      <dsp:spPr>
        <a:xfrm>
          <a:off x="5918297" y="1651660"/>
          <a:ext cx="2111861" cy="105593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SOFT SKILLS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49224" y="1682587"/>
        <a:ext cx="2050007" cy="994076"/>
      </dsp:txXfrm>
    </dsp:sp>
    <dsp:sp modelId="{FDCBFFF4-4FA2-4CD8-96B8-7A5F927C5AB0}">
      <dsp:nvSpPr>
        <dsp:cNvPr id="0" name=""/>
        <dsp:cNvSpPr/>
      </dsp:nvSpPr>
      <dsp:spPr>
        <a:xfrm rot="19457599">
          <a:off x="7932377" y="1858995"/>
          <a:ext cx="1040306" cy="34101"/>
        </a:xfrm>
        <a:custGeom>
          <a:avLst/>
          <a:gdLst/>
          <a:ahLst/>
          <a:cxnLst/>
          <a:rect l="0" t="0" r="0" b="0"/>
          <a:pathLst>
            <a:path>
              <a:moveTo>
                <a:pt x="0" y="17050"/>
              </a:moveTo>
              <a:lnTo>
                <a:pt x="1040306" y="1705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426523" y="1850038"/>
        <a:ext cx="52015" cy="52015"/>
      </dsp:txXfrm>
    </dsp:sp>
    <dsp:sp modelId="{5AE08308-BC0F-4375-8191-2DCAACD0BC7A}">
      <dsp:nvSpPr>
        <dsp:cNvPr id="0" name=""/>
        <dsp:cNvSpPr/>
      </dsp:nvSpPr>
      <dsp:spPr>
        <a:xfrm>
          <a:off x="8874903" y="1044500"/>
          <a:ext cx="2111861" cy="1055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ЛИЧНОСТНЫЕ РЕЗУЛЬТАТЫ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05830" y="1075427"/>
        <a:ext cx="2050007" cy="994076"/>
      </dsp:txXfrm>
    </dsp:sp>
    <dsp:sp modelId="{34954DA7-9DD5-460A-BE3F-4CDEA9CCF789}">
      <dsp:nvSpPr>
        <dsp:cNvPr id="0" name=""/>
        <dsp:cNvSpPr/>
      </dsp:nvSpPr>
      <dsp:spPr>
        <a:xfrm rot="2142401">
          <a:off x="7932377" y="2466155"/>
          <a:ext cx="1040306" cy="34101"/>
        </a:xfrm>
        <a:custGeom>
          <a:avLst/>
          <a:gdLst/>
          <a:ahLst/>
          <a:cxnLst/>
          <a:rect l="0" t="0" r="0" b="0"/>
          <a:pathLst>
            <a:path>
              <a:moveTo>
                <a:pt x="0" y="17050"/>
              </a:moveTo>
              <a:lnTo>
                <a:pt x="1040306" y="1705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426523" y="2457198"/>
        <a:ext cx="52015" cy="52015"/>
      </dsp:txXfrm>
    </dsp:sp>
    <dsp:sp modelId="{B07F54B7-5015-4697-B515-8BF000295019}">
      <dsp:nvSpPr>
        <dsp:cNvPr id="0" name=""/>
        <dsp:cNvSpPr/>
      </dsp:nvSpPr>
      <dsp:spPr>
        <a:xfrm>
          <a:off x="8874903" y="2258820"/>
          <a:ext cx="2111861" cy="1055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МЕТАПРЕДМЕТНЫЕ РЕЗУЛЬТАТЫ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05830" y="2289747"/>
        <a:ext cx="2050007" cy="994076"/>
      </dsp:txXfrm>
    </dsp:sp>
    <dsp:sp modelId="{AE158E05-E68B-44DD-98BA-FCB79BB9F23C}">
      <dsp:nvSpPr>
        <dsp:cNvPr id="0" name=""/>
        <dsp:cNvSpPr/>
      </dsp:nvSpPr>
      <dsp:spPr>
        <a:xfrm rot="2829178">
          <a:off x="4874829" y="3528685"/>
          <a:ext cx="1242191" cy="34101"/>
        </a:xfrm>
        <a:custGeom>
          <a:avLst/>
          <a:gdLst/>
          <a:ahLst/>
          <a:cxnLst/>
          <a:rect l="0" t="0" r="0" b="0"/>
          <a:pathLst>
            <a:path>
              <a:moveTo>
                <a:pt x="0" y="17050"/>
              </a:moveTo>
              <a:lnTo>
                <a:pt x="1242191" y="1705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64870" y="3514681"/>
        <a:ext cx="62109" cy="62109"/>
      </dsp:txXfrm>
    </dsp:sp>
    <dsp:sp modelId="{237A83BC-F717-44C7-9DB5-30E0973B416F}">
      <dsp:nvSpPr>
        <dsp:cNvPr id="0" name=""/>
        <dsp:cNvSpPr/>
      </dsp:nvSpPr>
      <dsp:spPr>
        <a:xfrm>
          <a:off x="5918297" y="3473140"/>
          <a:ext cx="2111861" cy="105593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HARD SKILLS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49224" y="3504067"/>
        <a:ext cx="2050007" cy="994076"/>
      </dsp:txXfrm>
    </dsp:sp>
    <dsp:sp modelId="{10080DC4-ADA5-47DE-84DB-0FF3A13EE2F7}">
      <dsp:nvSpPr>
        <dsp:cNvPr id="0" name=""/>
        <dsp:cNvSpPr/>
      </dsp:nvSpPr>
      <dsp:spPr>
        <a:xfrm>
          <a:off x="8030158" y="3984055"/>
          <a:ext cx="844744" cy="34101"/>
        </a:xfrm>
        <a:custGeom>
          <a:avLst/>
          <a:gdLst/>
          <a:ahLst/>
          <a:cxnLst/>
          <a:rect l="0" t="0" r="0" b="0"/>
          <a:pathLst>
            <a:path>
              <a:moveTo>
                <a:pt x="0" y="17050"/>
              </a:moveTo>
              <a:lnTo>
                <a:pt x="844744" y="1705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431412" y="3979987"/>
        <a:ext cx="42237" cy="42237"/>
      </dsp:txXfrm>
    </dsp:sp>
    <dsp:sp modelId="{FBA06776-22C5-4F0D-B75F-D5AB6463F7AB}">
      <dsp:nvSpPr>
        <dsp:cNvPr id="0" name=""/>
        <dsp:cNvSpPr/>
      </dsp:nvSpPr>
      <dsp:spPr>
        <a:xfrm>
          <a:off x="8874903" y="3473140"/>
          <a:ext cx="2111861" cy="1055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ПРЕДМЕТНЫЕ РЕЗУЛЬТАТЫ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05830" y="3504067"/>
        <a:ext cx="2050007" cy="9940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364A8-B5AB-4A79-A8A4-32757631947F}">
      <dsp:nvSpPr>
        <dsp:cNvPr id="0" name=""/>
        <dsp:cNvSpPr/>
      </dsp:nvSpPr>
      <dsp:spPr>
        <a:xfrm>
          <a:off x="7174147" y="3881037"/>
          <a:ext cx="91440" cy="713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31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F770-AF48-4C24-81DF-79886F92A254}">
      <dsp:nvSpPr>
        <dsp:cNvPr id="0" name=""/>
        <dsp:cNvSpPr/>
      </dsp:nvSpPr>
      <dsp:spPr>
        <a:xfrm>
          <a:off x="4222941" y="1610866"/>
          <a:ext cx="2996926" cy="713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78"/>
              </a:lnTo>
              <a:lnTo>
                <a:pt x="2996926" y="485978"/>
              </a:lnTo>
              <a:lnTo>
                <a:pt x="2996926" y="71313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6D2AC-C762-4DCC-AE19-194ED6C23911}">
      <dsp:nvSpPr>
        <dsp:cNvPr id="0" name=""/>
        <dsp:cNvSpPr/>
      </dsp:nvSpPr>
      <dsp:spPr>
        <a:xfrm>
          <a:off x="4177221" y="3881037"/>
          <a:ext cx="91440" cy="713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31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17889-AADE-48BD-843B-DA78ADCB24A4}">
      <dsp:nvSpPr>
        <dsp:cNvPr id="0" name=""/>
        <dsp:cNvSpPr/>
      </dsp:nvSpPr>
      <dsp:spPr>
        <a:xfrm>
          <a:off x="4177221" y="1610866"/>
          <a:ext cx="91440" cy="713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313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46439-27D8-4425-8658-1619570E3E58}">
      <dsp:nvSpPr>
        <dsp:cNvPr id="0" name=""/>
        <dsp:cNvSpPr/>
      </dsp:nvSpPr>
      <dsp:spPr>
        <a:xfrm>
          <a:off x="1180295" y="3881037"/>
          <a:ext cx="91440" cy="713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31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BFB63-6DEF-4F30-8953-DB6FCF5C577F}">
      <dsp:nvSpPr>
        <dsp:cNvPr id="0" name=""/>
        <dsp:cNvSpPr/>
      </dsp:nvSpPr>
      <dsp:spPr>
        <a:xfrm>
          <a:off x="1226015" y="1610866"/>
          <a:ext cx="2996926" cy="713132"/>
        </a:xfrm>
        <a:custGeom>
          <a:avLst/>
          <a:gdLst/>
          <a:ahLst/>
          <a:cxnLst/>
          <a:rect l="0" t="0" r="0" b="0"/>
          <a:pathLst>
            <a:path>
              <a:moveTo>
                <a:pt x="2996926" y="0"/>
              </a:moveTo>
              <a:lnTo>
                <a:pt x="2996926" y="485978"/>
              </a:lnTo>
              <a:lnTo>
                <a:pt x="0" y="485978"/>
              </a:lnTo>
              <a:lnTo>
                <a:pt x="0" y="71313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70DA6-73B0-480A-B22C-AD0D685A961B}">
      <dsp:nvSpPr>
        <dsp:cNvPr id="0" name=""/>
        <dsp:cNvSpPr/>
      </dsp:nvSpPr>
      <dsp:spPr>
        <a:xfrm>
          <a:off x="2996926" y="53826"/>
          <a:ext cx="2452030" cy="15570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2A8CA-4E48-4E3A-930D-F18E2858C64E}">
      <dsp:nvSpPr>
        <dsp:cNvPr id="0" name=""/>
        <dsp:cNvSpPr/>
      </dsp:nvSpPr>
      <dsp:spPr>
        <a:xfrm>
          <a:off x="3269374" y="312652"/>
          <a:ext cx="2452030" cy="1557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БАЗОВЫЕ ОБРАЗОВАТЕЛЬНЫЕ ТЕХНОЛОГИИ</a:t>
          </a:r>
          <a:endParaRPr lang="ru-RU" sz="16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314978" y="358256"/>
        <a:ext cx="2360822" cy="1465831"/>
      </dsp:txXfrm>
    </dsp:sp>
    <dsp:sp modelId="{DD9EF2F0-1AC1-4CA1-A40C-A85B7C30191D}">
      <dsp:nvSpPr>
        <dsp:cNvPr id="0" name=""/>
        <dsp:cNvSpPr/>
      </dsp:nvSpPr>
      <dsp:spPr>
        <a:xfrm>
          <a:off x="0" y="2323998"/>
          <a:ext cx="2452030" cy="15570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E3811-9B4C-4378-86EB-7A8B3227D6F5}">
      <dsp:nvSpPr>
        <dsp:cNvPr id="0" name=""/>
        <dsp:cNvSpPr/>
      </dsp:nvSpPr>
      <dsp:spPr>
        <a:xfrm>
          <a:off x="272447" y="2582824"/>
          <a:ext cx="2452030" cy="1557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effectLst/>
            </a:rPr>
            <a:t>ТЕХНОЛОГИЯ ПРОБЛЕМНОГО ОБУЧЕНИЯ </a:t>
          </a:r>
          <a:endParaRPr lang="ru-RU" sz="1500" b="0" kern="1200" dirty="0">
            <a:effectLst/>
          </a:endParaRPr>
        </a:p>
      </dsp:txBody>
      <dsp:txXfrm>
        <a:off x="318051" y="2628428"/>
        <a:ext cx="2360822" cy="1465831"/>
      </dsp:txXfrm>
    </dsp:sp>
    <dsp:sp modelId="{4A38A4B7-F913-47E6-83BC-92A1510B9A84}">
      <dsp:nvSpPr>
        <dsp:cNvPr id="0" name=""/>
        <dsp:cNvSpPr/>
      </dsp:nvSpPr>
      <dsp:spPr>
        <a:xfrm>
          <a:off x="0" y="4594170"/>
          <a:ext cx="2452030" cy="15570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F2221-1EAF-435C-B1D7-8D3434F0D408}">
      <dsp:nvSpPr>
        <dsp:cNvPr id="0" name=""/>
        <dsp:cNvSpPr/>
      </dsp:nvSpPr>
      <dsp:spPr>
        <a:xfrm>
          <a:off x="272447" y="4852995"/>
          <a:ext cx="2452030" cy="1557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«Прежде чем вводить новое знание, надо создать СИТУАЦИЮ… необходимости его появления»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Г.А. Цукерман</a:t>
          </a:r>
          <a:endParaRPr lang="ru-RU" sz="1500" kern="1200" dirty="0"/>
        </a:p>
      </dsp:txBody>
      <dsp:txXfrm>
        <a:off x="318051" y="4898599"/>
        <a:ext cx="2360822" cy="1465831"/>
      </dsp:txXfrm>
    </dsp:sp>
    <dsp:sp modelId="{04E61716-DBC8-48A5-B528-367E866C6BB6}">
      <dsp:nvSpPr>
        <dsp:cNvPr id="0" name=""/>
        <dsp:cNvSpPr/>
      </dsp:nvSpPr>
      <dsp:spPr>
        <a:xfrm>
          <a:off x="2996926" y="2323998"/>
          <a:ext cx="2452030" cy="15570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02797-F27A-4AF9-B90F-4A6D25161AA7}">
      <dsp:nvSpPr>
        <dsp:cNvPr id="0" name=""/>
        <dsp:cNvSpPr/>
      </dsp:nvSpPr>
      <dsp:spPr>
        <a:xfrm>
          <a:off x="3269374" y="2582824"/>
          <a:ext cx="2452030" cy="1557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ТЕХНОЛОГИЯ ПРОЕКТНОГО ОБУЧЕНИЯ</a:t>
          </a:r>
          <a:endParaRPr lang="ru-RU" sz="1500" kern="1200" dirty="0"/>
        </a:p>
      </dsp:txBody>
      <dsp:txXfrm>
        <a:off x="3314978" y="2628428"/>
        <a:ext cx="2360822" cy="1465831"/>
      </dsp:txXfrm>
    </dsp:sp>
    <dsp:sp modelId="{A70C3435-5C90-4DF3-8349-9BE2CDAE24C1}">
      <dsp:nvSpPr>
        <dsp:cNvPr id="0" name=""/>
        <dsp:cNvSpPr/>
      </dsp:nvSpPr>
      <dsp:spPr>
        <a:xfrm>
          <a:off x="2996926" y="4594170"/>
          <a:ext cx="2452030" cy="15570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90CC0-20D6-42AC-8E7D-EA178DCE2886}">
      <dsp:nvSpPr>
        <dsp:cNvPr id="0" name=""/>
        <dsp:cNvSpPr/>
      </dsp:nvSpPr>
      <dsp:spPr>
        <a:xfrm>
          <a:off x="3269374" y="4852995"/>
          <a:ext cx="2452030" cy="1557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Всё из жизни, все для жизни!</a:t>
          </a:r>
          <a:endParaRPr lang="ru-RU" sz="1500" kern="1200" dirty="0"/>
        </a:p>
      </dsp:txBody>
      <dsp:txXfrm>
        <a:off x="3314978" y="4898599"/>
        <a:ext cx="2360822" cy="1465831"/>
      </dsp:txXfrm>
    </dsp:sp>
    <dsp:sp modelId="{72A8B681-96E1-41BC-B2FB-81100960FE97}">
      <dsp:nvSpPr>
        <dsp:cNvPr id="0" name=""/>
        <dsp:cNvSpPr/>
      </dsp:nvSpPr>
      <dsp:spPr>
        <a:xfrm>
          <a:off x="5993852" y="2323998"/>
          <a:ext cx="2452030" cy="15570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A2CB6-F8B6-4320-A398-1022C8DD18FC}">
      <dsp:nvSpPr>
        <dsp:cNvPr id="0" name=""/>
        <dsp:cNvSpPr/>
      </dsp:nvSpPr>
      <dsp:spPr>
        <a:xfrm>
          <a:off x="6266300" y="2582824"/>
          <a:ext cx="2452030" cy="1557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ТЕХНОЛОГИЯ РАЗВИТИЯ КРИТИЧЕСКОГО МЫШЛЕНИЯ</a:t>
          </a:r>
          <a:endParaRPr lang="ru-RU" sz="1500" kern="1200" dirty="0"/>
        </a:p>
      </dsp:txBody>
      <dsp:txXfrm>
        <a:off x="6311904" y="2628428"/>
        <a:ext cx="2360822" cy="1465831"/>
      </dsp:txXfrm>
    </dsp:sp>
    <dsp:sp modelId="{D2BB8ED5-B09C-4053-BC31-39D0212C76C3}">
      <dsp:nvSpPr>
        <dsp:cNvPr id="0" name=""/>
        <dsp:cNvSpPr/>
      </dsp:nvSpPr>
      <dsp:spPr>
        <a:xfrm>
          <a:off x="5993852" y="4594170"/>
          <a:ext cx="2452030" cy="15570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EBF11-C38E-4B4F-B847-4F99926F4008}">
      <dsp:nvSpPr>
        <dsp:cNvPr id="0" name=""/>
        <dsp:cNvSpPr/>
      </dsp:nvSpPr>
      <dsp:spPr>
        <a:xfrm>
          <a:off x="6266300" y="4852995"/>
          <a:ext cx="2452030" cy="1557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Вызов 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→ новые знания →  рефлексия</a:t>
          </a:r>
          <a:endParaRPr lang="ru-RU" sz="1500" kern="1200" dirty="0"/>
        </a:p>
      </dsp:txBody>
      <dsp:txXfrm>
        <a:off x="6311904" y="4898599"/>
        <a:ext cx="2360822" cy="14658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52C7A-FB69-469E-996A-2BD86B380D82}">
      <dsp:nvSpPr>
        <dsp:cNvPr id="0" name=""/>
        <dsp:cNvSpPr/>
      </dsp:nvSpPr>
      <dsp:spPr>
        <a:xfrm>
          <a:off x="6672" y="1201134"/>
          <a:ext cx="1505391" cy="7003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МОТИВАЦИОННО-ЦЕЛЕВОЙ ЭТАП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2" y="1201134"/>
        <a:ext cx="1505391" cy="466926"/>
      </dsp:txXfrm>
    </dsp:sp>
    <dsp:sp modelId="{D40C0A59-46D1-4CBF-BFC1-46C11A1B7391}">
      <dsp:nvSpPr>
        <dsp:cNvPr id="0" name=""/>
        <dsp:cNvSpPr/>
      </dsp:nvSpPr>
      <dsp:spPr>
        <a:xfrm>
          <a:off x="315005" y="1668060"/>
          <a:ext cx="1505391" cy="969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ПРИНЯТИЕ ПРОБЛЕМЫ, ФОРМУЛИРОВАНИЕ ЦЕЛЕЙ УРОКА</a:t>
          </a:r>
          <a:endParaRPr lang="ru-RU" sz="1200" b="1" kern="1200" dirty="0"/>
        </a:p>
      </dsp:txBody>
      <dsp:txXfrm>
        <a:off x="343405" y="1696460"/>
        <a:ext cx="1448591" cy="912837"/>
      </dsp:txXfrm>
    </dsp:sp>
    <dsp:sp modelId="{798F4451-3A7F-4ACC-8668-7A4C91CB48C8}">
      <dsp:nvSpPr>
        <dsp:cNvPr id="0" name=""/>
        <dsp:cNvSpPr/>
      </dsp:nvSpPr>
      <dsp:spPr>
        <a:xfrm>
          <a:off x="1740274" y="1247197"/>
          <a:ext cx="483809" cy="374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740274" y="1322157"/>
        <a:ext cx="371370" cy="224878"/>
      </dsp:txXfrm>
    </dsp:sp>
    <dsp:sp modelId="{6A9D8FEE-BAB9-427B-A437-E3CD2893E714}">
      <dsp:nvSpPr>
        <dsp:cNvPr id="0" name=""/>
        <dsp:cNvSpPr/>
      </dsp:nvSpPr>
      <dsp:spPr>
        <a:xfrm>
          <a:off x="2424910" y="1201134"/>
          <a:ext cx="1505391" cy="700389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АКТУАЛИЗАЦИЯ ОПОРНЫХ ЗНАНИЙ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24910" y="1201134"/>
        <a:ext cx="1505391" cy="466926"/>
      </dsp:txXfrm>
    </dsp:sp>
    <dsp:sp modelId="{96BBFE95-FB32-4B2F-A03A-56CBFDDFD15E}">
      <dsp:nvSpPr>
        <dsp:cNvPr id="0" name=""/>
        <dsp:cNvSpPr/>
      </dsp:nvSpPr>
      <dsp:spPr>
        <a:xfrm>
          <a:off x="2733243" y="1668060"/>
          <a:ext cx="1505391" cy="969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effectLst/>
            </a:rPr>
            <a:t>РЕШЕНИЕ УЧЕБНЫХ ЗАДАНИЙ</a:t>
          </a:r>
          <a:endParaRPr lang="ru-RU" sz="1300" b="1" kern="1200" dirty="0">
            <a:effectLst/>
          </a:endParaRPr>
        </a:p>
      </dsp:txBody>
      <dsp:txXfrm>
        <a:off x="2761643" y="1696460"/>
        <a:ext cx="1448591" cy="912837"/>
      </dsp:txXfrm>
    </dsp:sp>
    <dsp:sp modelId="{56E6D6E0-2E3A-4D3B-AA47-6CDB7650CFF7}">
      <dsp:nvSpPr>
        <dsp:cNvPr id="0" name=""/>
        <dsp:cNvSpPr/>
      </dsp:nvSpPr>
      <dsp:spPr>
        <a:xfrm>
          <a:off x="4158513" y="1247197"/>
          <a:ext cx="483809" cy="374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158513" y="1322157"/>
        <a:ext cx="371370" cy="224878"/>
      </dsp:txXfrm>
    </dsp:sp>
    <dsp:sp modelId="{4F7CEFC6-4FE4-4F7D-8753-21260B005E09}">
      <dsp:nvSpPr>
        <dsp:cNvPr id="0" name=""/>
        <dsp:cNvSpPr/>
      </dsp:nvSpPr>
      <dsp:spPr>
        <a:xfrm>
          <a:off x="4843148" y="1201134"/>
          <a:ext cx="1505391" cy="700389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ИЗУЧЕНИЕ НОВОГО МАТЕРИАЛА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43148" y="1201134"/>
        <a:ext cx="1505391" cy="466926"/>
      </dsp:txXfrm>
    </dsp:sp>
    <dsp:sp modelId="{3B9DE71F-F67B-41A8-8016-E78D9D97943D}">
      <dsp:nvSpPr>
        <dsp:cNvPr id="0" name=""/>
        <dsp:cNvSpPr/>
      </dsp:nvSpPr>
      <dsp:spPr>
        <a:xfrm>
          <a:off x="5151482" y="1668060"/>
          <a:ext cx="1505391" cy="969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РЕШЕНИЕ УЧЕБНЫХ ЗАДАНИЙ</a:t>
          </a:r>
          <a:endParaRPr lang="ru-RU" sz="1300" b="1" kern="1200" dirty="0"/>
        </a:p>
      </dsp:txBody>
      <dsp:txXfrm>
        <a:off x="5179882" y="1696460"/>
        <a:ext cx="1448591" cy="912837"/>
      </dsp:txXfrm>
    </dsp:sp>
    <dsp:sp modelId="{FDC1D3DD-2536-42B6-9FEE-9665E0F9A693}">
      <dsp:nvSpPr>
        <dsp:cNvPr id="0" name=""/>
        <dsp:cNvSpPr/>
      </dsp:nvSpPr>
      <dsp:spPr>
        <a:xfrm>
          <a:off x="6576751" y="1247197"/>
          <a:ext cx="483809" cy="374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6576751" y="1322157"/>
        <a:ext cx="371370" cy="224878"/>
      </dsp:txXfrm>
    </dsp:sp>
    <dsp:sp modelId="{3AF4BD8F-D0C7-4034-AD7B-482B4ACAEA5D}">
      <dsp:nvSpPr>
        <dsp:cNvPr id="0" name=""/>
        <dsp:cNvSpPr/>
      </dsp:nvSpPr>
      <dsp:spPr>
        <a:xfrm>
          <a:off x="7261387" y="1201134"/>
          <a:ext cx="1505391" cy="700389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САМОКОНТРОЛЬ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61387" y="1201134"/>
        <a:ext cx="1505391" cy="466926"/>
      </dsp:txXfrm>
    </dsp:sp>
    <dsp:sp modelId="{D5F0E41D-5CCA-4753-9CA9-755A425B84A6}">
      <dsp:nvSpPr>
        <dsp:cNvPr id="0" name=""/>
        <dsp:cNvSpPr/>
      </dsp:nvSpPr>
      <dsp:spPr>
        <a:xfrm>
          <a:off x="7569720" y="1668060"/>
          <a:ext cx="1505391" cy="969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СООТНЕСЕНИЕ РЕЗУЛЬТАТОВ ДЕЯТЕЛЬНОСТИ С ОБРАЗЦОМ</a:t>
          </a:r>
          <a:endParaRPr lang="ru-RU" sz="1300" b="1" kern="1200" dirty="0"/>
        </a:p>
      </dsp:txBody>
      <dsp:txXfrm>
        <a:off x="7598120" y="1696460"/>
        <a:ext cx="1448591" cy="912837"/>
      </dsp:txXfrm>
    </dsp:sp>
    <dsp:sp modelId="{7FD48ED6-9DB7-4146-86F7-C4F63CD993CB}">
      <dsp:nvSpPr>
        <dsp:cNvPr id="0" name=""/>
        <dsp:cNvSpPr/>
      </dsp:nvSpPr>
      <dsp:spPr>
        <a:xfrm>
          <a:off x="8994990" y="1247197"/>
          <a:ext cx="483809" cy="374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8994990" y="1322157"/>
        <a:ext cx="371370" cy="224878"/>
      </dsp:txXfrm>
    </dsp:sp>
    <dsp:sp modelId="{1C9D86AC-C040-4479-BE15-E00F59FE8FAC}">
      <dsp:nvSpPr>
        <dsp:cNvPr id="0" name=""/>
        <dsp:cNvSpPr/>
      </dsp:nvSpPr>
      <dsp:spPr>
        <a:xfrm>
          <a:off x="9679625" y="1201134"/>
          <a:ext cx="1505391" cy="700389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РЕФЛЕКСИЯ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79625" y="1201134"/>
        <a:ext cx="1505391" cy="466926"/>
      </dsp:txXfrm>
    </dsp:sp>
    <dsp:sp modelId="{FE5C9196-271A-4629-BBF0-07848E2AA54E}">
      <dsp:nvSpPr>
        <dsp:cNvPr id="0" name=""/>
        <dsp:cNvSpPr/>
      </dsp:nvSpPr>
      <dsp:spPr>
        <a:xfrm>
          <a:off x="9987958" y="1668060"/>
          <a:ext cx="1505391" cy="969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САМООЦЕНКА РЕЗУЛЬТАТОВ УЧЕБНОЙ ДЕЯТЕЛЬНОСТИ</a:t>
          </a:r>
          <a:endParaRPr lang="ru-RU" sz="1300" b="1" kern="1200" dirty="0"/>
        </a:p>
      </dsp:txBody>
      <dsp:txXfrm>
        <a:off x="10016358" y="1696460"/>
        <a:ext cx="1448591" cy="9128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6F755-0089-4E13-A0BA-7DFE79A26615}">
      <dsp:nvSpPr>
        <dsp:cNvPr id="0" name=""/>
        <dsp:cNvSpPr/>
      </dsp:nvSpPr>
      <dsp:spPr>
        <a:xfrm>
          <a:off x="-6608405" y="-1011404"/>
          <a:ext cx="7871674" cy="7871674"/>
        </a:xfrm>
        <a:prstGeom prst="blockArc">
          <a:avLst>
            <a:gd name="adj1" fmla="val 18900000"/>
            <a:gd name="adj2" fmla="val 2700000"/>
            <a:gd name="adj3" fmla="val 274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5C831-9A41-40CB-91B1-594B61D3EEF4}">
      <dsp:nvSpPr>
        <dsp:cNvPr id="0" name=""/>
        <dsp:cNvSpPr/>
      </dsp:nvSpPr>
      <dsp:spPr>
        <a:xfrm>
          <a:off x="410297" y="265889"/>
          <a:ext cx="8499099" cy="5315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9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Цели урока формулируются с учётом тенденции передачи функции от учителя к ученику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297" y="265889"/>
        <a:ext cx="8499099" cy="531544"/>
      </dsp:txXfrm>
    </dsp:sp>
    <dsp:sp modelId="{53ED28F4-2D28-489B-83D4-B2453E93BE88}">
      <dsp:nvSpPr>
        <dsp:cNvPr id="0" name=""/>
        <dsp:cNvSpPr/>
      </dsp:nvSpPr>
      <dsp:spPr>
        <a:xfrm>
          <a:off x="78082" y="199446"/>
          <a:ext cx="664431" cy="664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61657-F4F6-4700-989D-D50B46ED7835}">
      <dsp:nvSpPr>
        <dsp:cNvPr id="0" name=""/>
        <dsp:cNvSpPr/>
      </dsp:nvSpPr>
      <dsp:spPr>
        <a:xfrm>
          <a:off x="891659" y="1063674"/>
          <a:ext cx="8017738" cy="531544"/>
        </a:xfrm>
        <a:prstGeom prst="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9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Учёт личностных, метапредметных и предметных результатов в определении целей урока 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1659" y="1063674"/>
        <a:ext cx="8017738" cy="531544"/>
      </dsp:txXfrm>
    </dsp:sp>
    <dsp:sp modelId="{D25BB6E5-58F6-45E1-A048-81BA44D320A5}">
      <dsp:nvSpPr>
        <dsp:cNvPr id="0" name=""/>
        <dsp:cNvSpPr/>
      </dsp:nvSpPr>
      <dsp:spPr>
        <a:xfrm>
          <a:off x="559443" y="997231"/>
          <a:ext cx="664431" cy="664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4FDCA-C838-4103-90C0-888B70BC3EE4}">
      <dsp:nvSpPr>
        <dsp:cNvPr id="0" name=""/>
        <dsp:cNvSpPr/>
      </dsp:nvSpPr>
      <dsp:spPr>
        <a:xfrm>
          <a:off x="1155443" y="1860874"/>
          <a:ext cx="7753954" cy="531544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9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Использование разных образовательных технологий, форм и методов организации учебной деятельности, повышающих активность обучающихся 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55443" y="1860874"/>
        <a:ext cx="7753954" cy="531544"/>
      </dsp:txXfrm>
    </dsp:sp>
    <dsp:sp modelId="{4112D72A-02F1-4D7E-9020-699CF6E9C747}">
      <dsp:nvSpPr>
        <dsp:cNvPr id="0" name=""/>
        <dsp:cNvSpPr/>
      </dsp:nvSpPr>
      <dsp:spPr>
        <a:xfrm>
          <a:off x="823227" y="1794431"/>
          <a:ext cx="664431" cy="664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E55CA-0569-4E66-86DE-28BCBBA49DA1}">
      <dsp:nvSpPr>
        <dsp:cNvPr id="0" name=""/>
        <dsp:cNvSpPr/>
      </dsp:nvSpPr>
      <dsp:spPr>
        <a:xfrm>
          <a:off x="1239666" y="2658660"/>
          <a:ext cx="7669730" cy="531544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9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 владеет технологией диалога, обучает школьников ставить и адресовать вопросы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9666" y="2658660"/>
        <a:ext cx="7669730" cy="531544"/>
      </dsp:txXfrm>
    </dsp:sp>
    <dsp:sp modelId="{1904B8F6-2F52-4624-8038-D6174EE281CE}">
      <dsp:nvSpPr>
        <dsp:cNvPr id="0" name=""/>
        <dsp:cNvSpPr/>
      </dsp:nvSpPr>
      <dsp:spPr>
        <a:xfrm>
          <a:off x="907451" y="2592216"/>
          <a:ext cx="664431" cy="664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B823A-F922-41F3-A03E-1BBE20271EC1}">
      <dsp:nvSpPr>
        <dsp:cNvPr id="0" name=""/>
        <dsp:cNvSpPr/>
      </dsp:nvSpPr>
      <dsp:spPr>
        <a:xfrm>
          <a:off x="1155443" y="3456445"/>
          <a:ext cx="7753954" cy="531544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9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 эффективно сочетает репродуктивную и проблемную формы обучения, учит работать по правилу и творчески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55443" y="3456445"/>
        <a:ext cx="7753954" cy="531544"/>
      </dsp:txXfrm>
    </dsp:sp>
    <dsp:sp modelId="{BEE7B13F-AC44-4A77-BEDF-B7B215A250F6}">
      <dsp:nvSpPr>
        <dsp:cNvPr id="0" name=""/>
        <dsp:cNvSpPr/>
      </dsp:nvSpPr>
      <dsp:spPr>
        <a:xfrm>
          <a:off x="823227" y="3390002"/>
          <a:ext cx="664431" cy="664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22F45-2B0E-49F6-ABE5-612F29070238}">
      <dsp:nvSpPr>
        <dsp:cNvPr id="0" name=""/>
        <dsp:cNvSpPr/>
      </dsp:nvSpPr>
      <dsp:spPr>
        <a:xfrm>
          <a:off x="891659" y="4253645"/>
          <a:ext cx="8017738" cy="531544"/>
        </a:xfrm>
        <a:prstGeom prst="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9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 систематически обучает школьников осуществлять рефлексию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1659" y="4253645"/>
        <a:ext cx="8017738" cy="531544"/>
      </dsp:txXfrm>
    </dsp:sp>
    <dsp:sp modelId="{3C6491E0-9AF5-4D57-891B-FCACF9653B3C}">
      <dsp:nvSpPr>
        <dsp:cNvPr id="0" name=""/>
        <dsp:cNvSpPr/>
      </dsp:nvSpPr>
      <dsp:spPr>
        <a:xfrm>
          <a:off x="559443" y="4187202"/>
          <a:ext cx="664431" cy="664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A91CE-1EAD-4694-9ED0-C45C817B61AB}">
      <dsp:nvSpPr>
        <dsp:cNvPr id="0" name=""/>
        <dsp:cNvSpPr/>
      </dsp:nvSpPr>
      <dsp:spPr>
        <a:xfrm>
          <a:off x="410297" y="5051430"/>
          <a:ext cx="8499099" cy="531544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9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Стиль и тон отношений на уроке создают атмосферу сотрудничества и психологического комфорта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297" y="5051430"/>
        <a:ext cx="8499099" cy="531544"/>
      </dsp:txXfrm>
    </dsp:sp>
    <dsp:sp modelId="{41F04359-EA68-4DB6-B3C0-19B61A51BA99}">
      <dsp:nvSpPr>
        <dsp:cNvPr id="0" name=""/>
        <dsp:cNvSpPr/>
      </dsp:nvSpPr>
      <dsp:spPr>
        <a:xfrm>
          <a:off x="78082" y="4984987"/>
          <a:ext cx="664431" cy="664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5FD3A-61EC-4204-8CFB-B1ACCCAF44C3}">
      <dsp:nvSpPr>
        <dsp:cNvPr id="0" name=""/>
        <dsp:cNvSpPr/>
      </dsp:nvSpPr>
      <dsp:spPr>
        <a:xfrm>
          <a:off x="1612662" y="-110357"/>
          <a:ext cx="4632799" cy="4632799"/>
        </a:xfrm>
        <a:prstGeom prst="circularArrow">
          <a:avLst>
            <a:gd name="adj1" fmla="val 4668"/>
            <a:gd name="adj2" fmla="val 272909"/>
            <a:gd name="adj3" fmla="val 12899857"/>
            <a:gd name="adj4" fmla="val 17984321"/>
            <a:gd name="adj5" fmla="val 484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118A65-71F3-46D3-BEFC-D678D3B4BD89}">
      <dsp:nvSpPr>
        <dsp:cNvPr id="0" name=""/>
        <dsp:cNvSpPr/>
      </dsp:nvSpPr>
      <dsp:spPr>
        <a:xfrm>
          <a:off x="2413457" y="445"/>
          <a:ext cx="3031210" cy="151560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ОПРЕДЕЛЕНИЕ ЦЕЛИ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7443" y="74431"/>
        <a:ext cx="2883238" cy="1367633"/>
      </dsp:txXfrm>
    </dsp:sp>
    <dsp:sp modelId="{29080811-1E17-4D66-8955-87EE6EC355F5}">
      <dsp:nvSpPr>
        <dsp:cNvPr id="0" name=""/>
        <dsp:cNvSpPr/>
      </dsp:nvSpPr>
      <dsp:spPr>
        <a:xfrm>
          <a:off x="4076940" y="1663928"/>
          <a:ext cx="3031210" cy="1515605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ОТБОР СОДЕРЖАНИЯ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50926" y="1737914"/>
        <a:ext cx="2883238" cy="1367633"/>
      </dsp:txXfrm>
    </dsp:sp>
    <dsp:sp modelId="{1D082EF8-1E2A-4792-AE3B-C7D1E0F8D0F3}">
      <dsp:nvSpPr>
        <dsp:cNvPr id="0" name=""/>
        <dsp:cNvSpPr/>
      </dsp:nvSpPr>
      <dsp:spPr>
        <a:xfrm>
          <a:off x="2413457" y="3327411"/>
          <a:ext cx="3031210" cy="1515605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ПРОЕКТИРОВАНИЕ УЧЕБНЫХ ЗАДАНИЙ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7443" y="3401397"/>
        <a:ext cx="2883238" cy="1367633"/>
      </dsp:txXfrm>
    </dsp:sp>
    <dsp:sp modelId="{6442D1A2-21F0-4307-B117-BB31A34DFBF8}">
      <dsp:nvSpPr>
        <dsp:cNvPr id="0" name=""/>
        <dsp:cNvSpPr/>
      </dsp:nvSpPr>
      <dsp:spPr>
        <a:xfrm>
          <a:off x="749974" y="1663928"/>
          <a:ext cx="3031210" cy="1515605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ВЫБОР ФОРМ ОРГАНИЗАЦИИ УЧЕБНОЙ ДЕЯТЕЛЬНОСТИ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3960" y="1737914"/>
        <a:ext cx="2883238" cy="1367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94FA6-5620-4711-BEA4-2A0FFF272D24}">
      <dsp:nvSpPr>
        <dsp:cNvPr id="0" name=""/>
        <dsp:cNvSpPr/>
      </dsp:nvSpPr>
      <dsp:spPr>
        <a:xfrm>
          <a:off x="4956" y="2983578"/>
          <a:ext cx="2585009" cy="12925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ЦЕЛИ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12" y="3021434"/>
        <a:ext cx="2509297" cy="1216792"/>
      </dsp:txXfrm>
    </dsp:sp>
    <dsp:sp modelId="{25D830DF-097A-4A4E-9871-1A02AF7AAA00}">
      <dsp:nvSpPr>
        <dsp:cNvPr id="0" name=""/>
        <dsp:cNvSpPr/>
      </dsp:nvSpPr>
      <dsp:spPr>
        <a:xfrm rot="18289469">
          <a:off x="2201637" y="2866491"/>
          <a:ext cx="1810660" cy="40297"/>
        </a:xfrm>
        <a:custGeom>
          <a:avLst/>
          <a:gdLst/>
          <a:ahLst/>
          <a:cxnLst/>
          <a:rect l="0" t="0" r="0" b="0"/>
          <a:pathLst>
            <a:path>
              <a:moveTo>
                <a:pt x="0" y="20148"/>
              </a:moveTo>
              <a:lnTo>
                <a:pt x="1810660" y="201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061701" y="2841373"/>
        <a:ext cx="90533" cy="90533"/>
      </dsp:txXfrm>
    </dsp:sp>
    <dsp:sp modelId="{4F140ABA-DDC9-4C3A-A72D-DBA11C489323}">
      <dsp:nvSpPr>
        <dsp:cNvPr id="0" name=""/>
        <dsp:cNvSpPr/>
      </dsp:nvSpPr>
      <dsp:spPr>
        <a:xfrm>
          <a:off x="3623969" y="1497198"/>
          <a:ext cx="2585009" cy="12925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ЦЕННОСТНОМ И КОГНИТИВНОМ УРОВНЯХ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61825" y="1535054"/>
        <a:ext cx="2509297" cy="1216792"/>
      </dsp:txXfrm>
    </dsp:sp>
    <dsp:sp modelId="{FDCBFFF4-4FA2-4CD8-96B8-7A5F927C5AB0}">
      <dsp:nvSpPr>
        <dsp:cNvPr id="0" name=""/>
        <dsp:cNvSpPr/>
      </dsp:nvSpPr>
      <dsp:spPr>
        <a:xfrm rot="18289469">
          <a:off x="5820650" y="1380111"/>
          <a:ext cx="1810660" cy="40297"/>
        </a:xfrm>
        <a:custGeom>
          <a:avLst/>
          <a:gdLst/>
          <a:ahLst/>
          <a:cxnLst/>
          <a:rect l="0" t="0" r="0" b="0"/>
          <a:pathLst>
            <a:path>
              <a:moveTo>
                <a:pt x="0" y="20148"/>
              </a:moveTo>
              <a:lnTo>
                <a:pt x="1810660" y="201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6680714" y="1354993"/>
        <a:ext cx="90533" cy="90533"/>
      </dsp:txXfrm>
    </dsp:sp>
    <dsp:sp modelId="{5AE08308-BC0F-4375-8191-2DCAACD0BC7A}">
      <dsp:nvSpPr>
        <dsp:cNvPr id="0" name=""/>
        <dsp:cNvSpPr/>
      </dsp:nvSpPr>
      <dsp:spPr>
        <a:xfrm>
          <a:off x="7242982" y="10817"/>
          <a:ext cx="3785099" cy="12925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ЛИЧНОСТНЫЕ РЕЗУЛЬТАТЫ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80838" y="48673"/>
        <a:ext cx="3709387" cy="1216792"/>
      </dsp:txXfrm>
    </dsp:sp>
    <dsp:sp modelId="{34954DA7-9DD5-460A-BE3F-4CDEA9CCF789}">
      <dsp:nvSpPr>
        <dsp:cNvPr id="0" name=""/>
        <dsp:cNvSpPr/>
      </dsp:nvSpPr>
      <dsp:spPr>
        <a:xfrm>
          <a:off x="6208978" y="2123301"/>
          <a:ext cx="1034003" cy="40297"/>
        </a:xfrm>
        <a:custGeom>
          <a:avLst/>
          <a:gdLst/>
          <a:ahLst/>
          <a:cxnLst/>
          <a:rect l="0" t="0" r="0" b="0"/>
          <a:pathLst>
            <a:path>
              <a:moveTo>
                <a:pt x="0" y="20148"/>
              </a:moveTo>
              <a:lnTo>
                <a:pt x="1034003" y="201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00130" y="2117600"/>
        <a:ext cx="51700" cy="51700"/>
      </dsp:txXfrm>
    </dsp:sp>
    <dsp:sp modelId="{B07F54B7-5015-4697-B515-8BF000295019}">
      <dsp:nvSpPr>
        <dsp:cNvPr id="0" name=""/>
        <dsp:cNvSpPr/>
      </dsp:nvSpPr>
      <dsp:spPr>
        <a:xfrm>
          <a:off x="7242982" y="1497198"/>
          <a:ext cx="3716286" cy="12925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МЕТАПРЕДМЕТНЫЕ / ОБЩЕУЧЕБНЫЕ / УНИВЕРСАЛЬНЫЕ РЕЗУЛЬТАТЫ</a:t>
          </a:r>
        </a:p>
      </dsp:txBody>
      <dsp:txXfrm>
        <a:off x="7280838" y="1535054"/>
        <a:ext cx="3640574" cy="1216792"/>
      </dsp:txXfrm>
    </dsp:sp>
    <dsp:sp modelId="{AE158E05-E68B-44DD-98BA-FCB79BB9F23C}">
      <dsp:nvSpPr>
        <dsp:cNvPr id="0" name=""/>
        <dsp:cNvSpPr/>
      </dsp:nvSpPr>
      <dsp:spPr>
        <a:xfrm rot="3310531">
          <a:off x="5820650" y="2866491"/>
          <a:ext cx="1810660" cy="40297"/>
        </a:xfrm>
        <a:custGeom>
          <a:avLst/>
          <a:gdLst/>
          <a:ahLst/>
          <a:cxnLst/>
          <a:rect l="0" t="0" r="0" b="0"/>
          <a:pathLst>
            <a:path>
              <a:moveTo>
                <a:pt x="0" y="20148"/>
              </a:moveTo>
              <a:lnTo>
                <a:pt x="1810660" y="201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>
          <a:bevelT w="165100" prst="coolSlant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6680714" y="2841373"/>
        <a:ext cx="90533" cy="90533"/>
      </dsp:txXfrm>
    </dsp:sp>
    <dsp:sp modelId="{237A83BC-F717-44C7-9DB5-30E0973B416F}">
      <dsp:nvSpPr>
        <dsp:cNvPr id="0" name=""/>
        <dsp:cNvSpPr/>
      </dsp:nvSpPr>
      <dsp:spPr>
        <a:xfrm>
          <a:off x="7242982" y="2983578"/>
          <a:ext cx="3696071" cy="12925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ПРЕДМЕТНЫЕ РЕЗУЛЬТАТЫ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80838" y="3021434"/>
        <a:ext cx="3620359" cy="1216792"/>
      </dsp:txXfrm>
    </dsp:sp>
    <dsp:sp modelId="{DB8B2CC4-4597-448B-AA8F-41B6F25CEEB0}">
      <dsp:nvSpPr>
        <dsp:cNvPr id="0" name=""/>
        <dsp:cNvSpPr/>
      </dsp:nvSpPr>
      <dsp:spPr>
        <a:xfrm rot="3310531">
          <a:off x="2201637" y="4352871"/>
          <a:ext cx="1810660" cy="40297"/>
        </a:xfrm>
        <a:custGeom>
          <a:avLst/>
          <a:gdLst/>
          <a:ahLst/>
          <a:cxnLst/>
          <a:rect l="0" t="0" r="0" b="0"/>
          <a:pathLst>
            <a:path>
              <a:moveTo>
                <a:pt x="0" y="20148"/>
              </a:moveTo>
              <a:lnTo>
                <a:pt x="1810660" y="201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061701" y="4327754"/>
        <a:ext cx="90533" cy="90533"/>
      </dsp:txXfrm>
    </dsp:sp>
    <dsp:sp modelId="{3C7BE7BC-5BA0-4E6C-989D-60EED7396DED}">
      <dsp:nvSpPr>
        <dsp:cNvPr id="0" name=""/>
        <dsp:cNvSpPr/>
      </dsp:nvSpPr>
      <dsp:spPr>
        <a:xfrm>
          <a:off x="3623969" y="4469958"/>
          <a:ext cx="2585009" cy="12925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ПРАГМАТИЧЕСКОМ УРОВНЕ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61825" y="4507814"/>
        <a:ext cx="2509297" cy="1216792"/>
      </dsp:txXfrm>
    </dsp:sp>
    <dsp:sp modelId="{31732D79-E8CD-49AE-A3F4-97DC8C872E38}">
      <dsp:nvSpPr>
        <dsp:cNvPr id="0" name=""/>
        <dsp:cNvSpPr/>
      </dsp:nvSpPr>
      <dsp:spPr>
        <a:xfrm>
          <a:off x="6208978" y="5096061"/>
          <a:ext cx="1034003" cy="40297"/>
        </a:xfrm>
        <a:custGeom>
          <a:avLst/>
          <a:gdLst/>
          <a:ahLst/>
          <a:cxnLst/>
          <a:rect l="0" t="0" r="0" b="0"/>
          <a:pathLst>
            <a:path>
              <a:moveTo>
                <a:pt x="0" y="20148"/>
              </a:moveTo>
              <a:lnTo>
                <a:pt x="1034003" y="201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00130" y="5090360"/>
        <a:ext cx="51700" cy="51700"/>
      </dsp:txXfrm>
    </dsp:sp>
    <dsp:sp modelId="{9CDF527B-842F-438B-9C51-4B9C6E50DBB1}">
      <dsp:nvSpPr>
        <dsp:cNvPr id="0" name=""/>
        <dsp:cNvSpPr/>
      </dsp:nvSpPr>
      <dsp:spPr>
        <a:xfrm>
          <a:off x="7242982" y="4469958"/>
          <a:ext cx="3677821" cy="12925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КОММУНИКАТИВНОЙ КОМПЕТЕНЦИИ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80838" y="4507814"/>
        <a:ext cx="3602109" cy="12167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5D59A-378A-4E9F-9320-231CE86E3DD8}">
      <dsp:nvSpPr>
        <dsp:cNvPr id="0" name=""/>
        <dsp:cNvSpPr/>
      </dsp:nvSpPr>
      <dsp:spPr>
        <a:xfrm>
          <a:off x="4455067" y="3126478"/>
          <a:ext cx="2891121" cy="1872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C00000"/>
              </a:solidFill>
            </a:rPr>
            <a:t>Компенсаторные умения </a:t>
          </a:r>
          <a:r>
            <a:rPr lang="ru-RU" sz="1500" b="1" kern="1200" dirty="0" smtClean="0"/>
            <a:t>(умения общаться в условиях дефицита языковых средств)</a:t>
          </a:r>
          <a:endParaRPr lang="ru-RU" sz="1500" b="1" kern="1200" dirty="0"/>
        </a:p>
      </dsp:txBody>
      <dsp:txXfrm>
        <a:off x="5363542" y="3635815"/>
        <a:ext cx="1941507" cy="1322315"/>
      </dsp:txXfrm>
    </dsp:sp>
    <dsp:sp modelId="{48592523-4C5A-4E5C-AE19-6109675503CA}">
      <dsp:nvSpPr>
        <dsp:cNvPr id="0" name=""/>
        <dsp:cNvSpPr/>
      </dsp:nvSpPr>
      <dsp:spPr>
        <a:xfrm>
          <a:off x="556642" y="3126478"/>
          <a:ext cx="2891121" cy="1872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solidFill>
                <a:srgbClr val="C00000"/>
              </a:solidFill>
            </a:rPr>
            <a:t>Социокультурные знания и умения </a:t>
          </a:r>
          <a:r>
            <a:rPr lang="ru-RU" sz="1300" b="1" kern="1200" dirty="0" smtClean="0"/>
            <a:t>(приобщение к культуре страны изучаемого языка, умения представлять культуру своей страны)</a:t>
          </a:r>
          <a:endParaRPr lang="ru-RU" sz="1300" b="1" kern="1200" dirty="0"/>
        </a:p>
      </dsp:txBody>
      <dsp:txXfrm>
        <a:off x="597781" y="3635815"/>
        <a:ext cx="1941507" cy="1322315"/>
      </dsp:txXfrm>
    </dsp:sp>
    <dsp:sp modelId="{A1FF3508-2CBE-4B0F-B6B8-B955FBA9F14B}">
      <dsp:nvSpPr>
        <dsp:cNvPr id="0" name=""/>
        <dsp:cNvSpPr/>
      </dsp:nvSpPr>
      <dsp:spPr>
        <a:xfrm>
          <a:off x="4455067" y="-162514"/>
          <a:ext cx="2891121" cy="1872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C00000"/>
              </a:solidFill>
            </a:rPr>
            <a:t>Языковые знания и навыки </a:t>
          </a:r>
          <a:r>
            <a:rPr lang="ru-RU" sz="1500" b="1" kern="1200" dirty="0" smtClean="0"/>
            <a:t>(фонетика, графика, орфография и пунктуация, лексика, грамматика)</a:t>
          </a:r>
          <a:endParaRPr lang="ru-RU" sz="1500" b="1" kern="1200" dirty="0"/>
        </a:p>
      </dsp:txBody>
      <dsp:txXfrm>
        <a:off x="5363542" y="-121375"/>
        <a:ext cx="1941507" cy="1322315"/>
      </dsp:txXfrm>
    </dsp:sp>
    <dsp:sp modelId="{6C6DEFD5-77E7-4A78-B219-B4455B6D2539}">
      <dsp:nvSpPr>
        <dsp:cNvPr id="0" name=""/>
        <dsp:cNvSpPr/>
      </dsp:nvSpPr>
      <dsp:spPr>
        <a:xfrm>
          <a:off x="556642" y="-162514"/>
          <a:ext cx="2891121" cy="1872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C00000"/>
              </a:solidFill>
              <a:effectLst/>
            </a:rPr>
            <a:t>Коммуникативные умения </a:t>
          </a:r>
          <a:r>
            <a:rPr lang="ru-RU" sz="1500" b="1" kern="1200" dirty="0" smtClean="0">
              <a:effectLst/>
            </a:rPr>
            <a:t>(говорение, аудирование, смысловое чтение, письменная речь)</a:t>
          </a:r>
          <a:endParaRPr lang="ru-RU" sz="1500" b="1" kern="1200" dirty="0">
            <a:effectLst/>
          </a:endParaRPr>
        </a:p>
      </dsp:txBody>
      <dsp:txXfrm>
        <a:off x="597781" y="-121375"/>
        <a:ext cx="1941507" cy="1322315"/>
      </dsp:txXfrm>
    </dsp:sp>
    <dsp:sp modelId="{6E7D9ABB-7D34-46CE-9B2E-48B4D5358371}">
      <dsp:nvSpPr>
        <dsp:cNvPr id="0" name=""/>
        <dsp:cNvSpPr/>
      </dsp:nvSpPr>
      <dsp:spPr>
        <a:xfrm>
          <a:off x="1704017" y="170979"/>
          <a:ext cx="2303746" cy="2303746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РЕЧЕВАЯ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КОМПЕТЕНЦИЯ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8769" y="845731"/>
        <a:ext cx="1628994" cy="1628994"/>
      </dsp:txXfrm>
    </dsp:sp>
    <dsp:sp modelId="{DB787AFE-75CB-4038-ACB7-5C66CD4130BC}">
      <dsp:nvSpPr>
        <dsp:cNvPr id="0" name=""/>
        <dsp:cNvSpPr/>
      </dsp:nvSpPr>
      <dsp:spPr>
        <a:xfrm rot="5400000">
          <a:off x="3895067" y="170979"/>
          <a:ext cx="2303746" cy="2303746"/>
        </a:xfrm>
        <a:prstGeom prst="pieWedg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ЯЗЫКОВАЯ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КОМПЕТЕНЦИЯ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895067" y="845731"/>
        <a:ext cx="1628994" cy="1628994"/>
      </dsp:txXfrm>
    </dsp:sp>
    <dsp:sp modelId="{78F8D32C-D5B2-403E-AA4E-76934FCE4C35}">
      <dsp:nvSpPr>
        <dsp:cNvPr id="0" name=""/>
        <dsp:cNvSpPr/>
      </dsp:nvSpPr>
      <dsp:spPr>
        <a:xfrm rot="10800000">
          <a:off x="3895067" y="2362029"/>
          <a:ext cx="2303746" cy="2303746"/>
        </a:xfrm>
        <a:prstGeom prst="pieWedg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КОМПЕНСАТОРНАЯ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КОМПЕТЕНЦИЯ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5067" y="2362029"/>
        <a:ext cx="1628994" cy="1628994"/>
      </dsp:txXfrm>
    </dsp:sp>
    <dsp:sp modelId="{361D5CF4-4C2A-4EFB-8176-BEF443119700}">
      <dsp:nvSpPr>
        <dsp:cNvPr id="0" name=""/>
        <dsp:cNvSpPr/>
      </dsp:nvSpPr>
      <dsp:spPr>
        <a:xfrm rot="16200000">
          <a:off x="1704017" y="2362029"/>
          <a:ext cx="2303746" cy="2303746"/>
        </a:xfrm>
        <a:prstGeom prst="pieWedg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СОЦИОКУЛЬТУРНАЯ 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МЕЖКУЛЬТУРНАЯ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КОМПЕТЕНЦИЯ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378769" y="2362029"/>
        <a:ext cx="1628994" cy="1628994"/>
      </dsp:txXfrm>
    </dsp:sp>
    <dsp:sp modelId="{37AEC2CF-7A7A-4FAE-BB7B-32B67546A7EB}">
      <dsp:nvSpPr>
        <dsp:cNvPr id="0" name=""/>
        <dsp:cNvSpPr/>
      </dsp:nvSpPr>
      <dsp:spPr>
        <a:xfrm>
          <a:off x="3589868" y="1983069"/>
          <a:ext cx="723094" cy="628778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60F2E-E0C4-4109-A8DA-40CC3E428877}">
      <dsp:nvSpPr>
        <dsp:cNvPr id="0" name=""/>
        <dsp:cNvSpPr/>
      </dsp:nvSpPr>
      <dsp:spPr>
        <a:xfrm rot="10800000">
          <a:off x="3589868" y="2224907"/>
          <a:ext cx="723094" cy="628778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4F1D6-2D18-48B9-AAF6-02DD565E3292}">
      <dsp:nvSpPr>
        <dsp:cNvPr id="0" name=""/>
        <dsp:cNvSpPr/>
      </dsp:nvSpPr>
      <dsp:spPr>
        <a:xfrm>
          <a:off x="561" y="1739840"/>
          <a:ext cx="2943416" cy="11616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УНИВЕРСАЛЬНЫЕ </a:t>
          </a:r>
          <a:r>
            <a:rPr lang="ru-RU" sz="19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ПОЗНАВАТЕЛЬНЫЕ</a:t>
          </a: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ДЕЙСТВИЯ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1" y="1739840"/>
        <a:ext cx="2943416" cy="1161631"/>
      </dsp:txXfrm>
    </dsp:sp>
    <dsp:sp modelId="{6665DC9C-7A54-4594-8F8B-3410DBEA42B2}">
      <dsp:nvSpPr>
        <dsp:cNvPr id="0" name=""/>
        <dsp:cNvSpPr/>
      </dsp:nvSpPr>
      <dsp:spPr>
        <a:xfrm>
          <a:off x="561" y="2825358"/>
          <a:ext cx="2943416" cy="135483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Представлены в программе в контексте </a:t>
          </a:r>
          <a:r>
            <a:rPr lang="ru-RU" sz="1800" u="sng" kern="1200" dirty="0" smtClean="0"/>
            <a:t>предметного содержания</a:t>
          </a:r>
          <a:endParaRPr lang="ru-RU" sz="1800" u="sng" kern="1200" dirty="0"/>
        </a:p>
      </dsp:txBody>
      <dsp:txXfrm>
        <a:off x="561" y="2825358"/>
        <a:ext cx="2943416" cy="1354831"/>
      </dsp:txXfrm>
    </dsp:sp>
    <dsp:sp modelId="{0B02EAEA-DA19-4A7B-8C2B-9BD7C0113B19}">
      <dsp:nvSpPr>
        <dsp:cNvPr id="0" name=""/>
        <dsp:cNvSpPr/>
      </dsp:nvSpPr>
      <dsp:spPr>
        <a:xfrm>
          <a:off x="3318594" y="1742189"/>
          <a:ext cx="2943416" cy="1161631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УНИВЕРСАЛЬНЫЕ </a:t>
          </a:r>
          <a:r>
            <a:rPr lang="ru-RU" sz="19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КОММУНИКАТИВНЫЕ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ДЕЙСТВИЯ</a:t>
          </a:r>
          <a:endParaRPr lang="ru-RU" sz="1900" kern="1200" dirty="0"/>
        </a:p>
      </dsp:txBody>
      <dsp:txXfrm>
        <a:off x="3318594" y="1742189"/>
        <a:ext cx="2943416" cy="1161631"/>
      </dsp:txXfrm>
    </dsp:sp>
    <dsp:sp modelId="{2E9FC130-217C-4843-834B-45FA2C4F894E}">
      <dsp:nvSpPr>
        <dsp:cNvPr id="0" name=""/>
        <dsp:cNvSpPr/>
      </dsp:nvSpPr>
      <dsp:spPr>
        <a:xfrm>
          <a:off x="3318594" y="2832403"/>
          <a:ext cx="2943416" cy="1345438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Представлены в программе </a:t>
          </a:r>
          <a:r>
            <a:rPr lang="ru-RU" sz="1800" u="sng" kern="1200" dirty="0" smtClean="0"/>
            <a:t>вне </a:t>
          </a:r>
          <a:r>
            <a:rPr lang="ru-RU" sz="1800" kern="1200" dirty="0" smtClean="0"/>
            <a:t>контекста </a:t>
          </a:r>
          <a:r>
            <a:rPr lang="ru-RU" sz="1800" u="sng" kern="1200" dirty="0" smtClean="0"/>
            <a:t>предметного содержания</a:t>
          </a:r>
          <a:endParaRPr lang="ru-RU" sz="1800" u="sng" kern="1200" dirty="0"/>
        </a:p>
      </dsp:txBody>
      <dsp:txXfrm>
        <a:off x="3318594" y="2832403"/>
        <a:ext cx="2943416" cy="1345438"/>
      </dsp:txXfrm>
    </dsp:sp>
    <dsp:sp modelId="{5CEF0B08-A288-45AB-882B-25DDE6B48F3E}">
      <dsp:nvSpPr>
        <dsp:cNvPr id="0" name=""/>
        <dsp:cNvSpPr/>
      </dsp:nvSpPr>
      <dsp:spPr>
        <a:xfrm>
          <a:off x="6636627" y="1748713"/>
          <a:ext cx="2943416" cy="116163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УНИВЕРСАЛЬНЫЕ </a:t>
          </a:r>
          <a:r>
            <a:rPr lang="ru-RU" sz="19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РЕГУЛЯТИВНЫЕ</a:t>
          </a: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ДЕЙСТВИЯ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36627" y="1748713"/>
        <a:ext cx="2943416" cy="1161631"/>
      </dsp:txXfrm>
    </dsp:sp>
    <dsp:sp modelId="{DD436A48-6462-4252-8A6A-5D4F8114C684}">
      <dsp:nvSpPr>
        <dsp:cNvPr id="0" name=""/>
        <dsp:cNvSpPr/>
      </dsp:nvSpPr>
      <dsp:spPr>
        <a:xfrm>
          <a:off x="6636627" y="2851977"/>
          <a:ext cx="2943416" cy="1319339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Представлены в программе </a:t>
          </a:r>
          <a:r>
            <a:rPr lang="ru-RU" sz="1800" u="sng" kern="1200" dirty="0" smtClean="0"/>
            <a:t>вне </a:t>
          </a:r>
          <a:r>
            <a:rPr lang="ru-RU" sz="1800" kern="1200" dirty="0" smtClean="0"/>
            <a:t>контекста </a:t>
          </a:r>
          <a:r>
            <a:rPr lang="ru-RU" sz="1800" u="sng" kern="1200" dirty="0" smtClean="0"/>
            <a:t>предметного содержания</a:t>
          </a:r>
          <a:endParaRPr lang="ru-RU" sz="1800" kern="1200" dirty="0"/>
        </a:p>
      </dsp:txBody>
      <dsp:txXfrm>
        <a:off x="6636627" y="2851977"/>
        <a:ext cx="2943416" cy="13193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6F755-0089-4E13-A0BA-7DFE79A26615}">
      <dsp:nvSpPr>
        <dsp:cNvPr id="0" name=""/>
        <dsp:cNvSpPr/>
      </dsp:nvSpPr>
      <dsp:spPr>
        <a:xfrm>
          <a:off x="-6608405" y="-1011404"/>
          <a:ext cx="7871674" cy="7871674"/>
        </a:xfrm>
        <a:prstGeom prst="blockArc">
          <a:avLst>
            <a:gd name="adj1" fmla="val 18900000"/>
            <a:gd name="adj2" fmla="val 2700000"/>
            <a:gd name="adj3" fmla="val 274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5C831-9A41-40CB-91B1-594B61D3EEF4}">
      <dsp:nvSpPr>
        <dsp:cNvPr id="0" name=""/>
        <dsp:cNvSpPr/>
      </dsp:nvSpPr>
      <dsp:spPr>
        <a:xfrm>
          <a:off x="410297" y="265889"/>
          <a:ext cx="8499099" cy="5315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9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Гражданское воспитание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297" y="265889"/>
        <a:ext cx="8499099" cy="531544"/>
      </dsp:txXfrm>
    </dsp:sp>
    <dsp:sp modelId="{53ED28F4-2D28-489B-83D4-B2453E93BE88}">
      <dsp:nvSpPr>
        <dsp:cNvPr id="0" name=""/>
        <dsp:cNvSpPr/>
      </dsp:nvSpPr>
      <dsp:spPr>
        <a:xfrm>
          <a:off x="78082" y="199446"/>
          <a:ext cx="664431" cy="664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61657-F4F6-4700-989D-D50B46ED7835}">
      <dsp:nvSpPr>
        <dsp:cNvPr id="0" name=""/>
        <dsp:cNvSpPr/>
      </dsp:nvSpPr>
      <dsp:spPr>
        <a:xfrm>
          <a:off x="891659" y="1063674"/>
          <a:ext cx="8017738" cy="531544"/>
        </a:xfrm>
        <a:prstGeom prst="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9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Патриотическое воспитание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1659" y="1063674"/>
        <a:ext cx="8017738" cy="531544"/>
      </dsp:txXfrm>
    </dsp:sp>
    <dsp:sp modelId="{D25BB6E5-58F6-45E1-A048-81BA44D320A5}">
      <dsp:nvSpPr>
        <dsp:cNvPr id="0" name=""/>
        <dsp:cNvSpPr/>
      </dsp:nvSpPr>
      <dsp:spPr>
        <a:xfrm>
          <a:off x="559443" y="997231"/>
          <a:ext cx="664431" cy="664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4FDCA-C838-4103-90C0-888B70BC3EE4}">
      <dsp:nvSpPr>
        <dsp:cNvPr id="0" name=""/>
        <dsp:cNvSpPr/>
      </dsp:nvSpPr>
      <dsp:spPr>
        <a:xfrm>
          <a:off x="1155443" y="1860874"/>
          <a:ext cx="7753954" cy="531544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9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Духовно-нравственное воспитание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55443" y="1860874"/>
        <a:ext cx="7753954" cy="531544"/>
      </dsp:txXfrm>
    </dsp:sp>
    <dsp:sp modelId="{4112D72A-02F1-4D7E-9020-699CF6E9C747}">
      <dsp:nvSpPr>
        <dsp:cNvPr id="0" name=""/>
        <dsp:cNvSpPr/>
      </dsp:nvSpPr>
      <dsp:spPr>
        <a:xfrm>
          <a:off x="823227" y="1794431"/>
          <a:ext cx="664431" cy="664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E55CA-0569-4E66-86DE-28BCBBA49DA1}">
      <dsp:nvSpPr>
        <dsp:cNvPr id="0" name=""/>
        <dsp:cNvSpPr/>
      </dsp:nvSpPr>
      <dsp:spPr>
        <a:xfrm>
          <a:off x="1239666" y="2658660"/>
          <a:ext cx="7669730" cy="531544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9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Эстетическое воспитание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9666" y="2658660"/>
        <a:ext cx="7669730" cy="531544"/>
      </dsp:txXfrm>
    </dsp:sp>
    <dsp:sp modelId="{1904B8F6-2F52-4624-8038-D6174EE281CE}">
      <dsp:nvSpPr>
        <dsp:cNvPr id="0" name=""/>
        <dsp:cNvSpPr/>
      </dsp:nvSpPr>
      <dsp:spPr>
        <a:xfrm>
          <a:off x="907451" y="2592216"/>
          <a:ext cx="664431" cy="664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B823A-F922-41F3-A03E-1BBE20271EC1}">
      <dsp:nvSpPr>
        <dsp:cNvPr id="0" name=""/>
        <dsp:cNvSpPr/>
      </dsp:nvSpPr>
      <dsp:spPr>
        <a:xfrm>
          <a:off x="1155443" y="3456445"/>
          <a:ext cx="7753954" cy="531544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9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Трудовое и физическое воспитание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55443" y="3456445"/>
        <a:ext cx="7753954" cy="531544"/>
      </dsp:txXfrm>
    </dsp:sp>
    <dsp:sp modelId="{BEE7B13F-AC44-4A77-BEDF-B7B215A250F6}">
      <dsp:nvSpPr>
        <dsp:cNvPr id="0" name=""/>
        <dsp:cNvSpPr/>
      </dsp:nvSpPr>
      <dsp:spPr>
        <a:xfrm>
          <a:off x="823227" y="3390002"/>
          <a:ext cx="664431" cy="664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22F45-2B0E-49F6-ABE5-612F29070238}">
      <dsp:nvSpPr>
        <dsp:cNvPr id="0" name=""/>
        <dsp:cNvSpPr/>
      </dsp:nvSpPr>
      <dsp:spPr>
        <a:xfrm>
          <a:off x="891659" y="4253645"/>
          <a:ext cx="8017738" cy="531544"/>
        </a:xfrm>
        <a:prstGeom prst="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9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Экологическое воспитание; адаптация к меняющимся условиям социальной и природной среды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1659" y="4253645"/>
        <a:ext cx="8017738" cy="531544"/>
      </dsp:txXfrm>
    </dsp:sp>
    <dsp:sp modelId="{3C6491E0-9AF5-4D57-891B-FCACF9653B3C}">
      <dsp:nvSpPr>
        <dsp:cNvPr id="0" name=""/>
        <dsp:cNvSpPr/>
      </dsp:nvSpPr>
      <dsp:spPr>
        <a:xfrm>
          <a:off x="559443" y="4187202"/>
          <a:ext cx="664431" cy="664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A91CE-1EAD-4694-9ED0-C45C817B61AB}">
      <dsp:nvSpPr>
        <dsp:cNvPr id="0" name=""/>
        <dsp:cNvSpPr/>
      </dsp:nvSpPr>
      <dsp:spPr>
        <a:xfrm>
          <a:off x="410297" y="5051430"/>
          <a:ext cx="8499099" cy="531544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91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Ценность научного познания 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297" y="5051430"/>
        <a:ext cx="8499099" cy="531544"/>
      </dsp:txXfrm>
    </dsp:sp>
    <dsp:sp modelId="{41F04359-EA68-4DB6-B3C0-19B61A51BA99}">
      <dsp:nvSpPr>
        <dsp:cNvPr id="0" name=""/>
        <dsp:cNvSpPr/>
      </dsp:nvSpPr>
      <dsp:spPr>
        <a:xfrm>
          <a:off x="78082" y="4984987"/>
          <a:ext cx="664431" cy="6644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4F1D6-2D18-48B9-AAF6-02DD565E3292}">
      <dsp:nvSpPr>
        <dsp:cNvPr id="0" name=""/>
        <dsp:cNvSpPr/>
      </dsp:nvSpPr>
      <dsp:spPr>
        <a:xfrm>
          <a:off x="561" y="1533803"/>
          <a:ext cx="2943416" cy="7637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ПОЗНАВАТЕЛЬНЫЕ УУД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1" y="1533803"/>
        <a:ext cx="2943416" cy="763764"/>
      </dsp:txXfrm>
    </dsp:sp>
    <dsp:sp modelId="{6665DC9C-7A54-4594-8F8B-3410DBEA42B2}">
      <dsp:nvSpPr>
        <dsp:cNvPr id="0" name=""/>
        <dsp:cNvSpPr/>
      </dsp:nvSpPr>
      <dsp:spPr>
        <a:xfrm>
          <a:off x="561" y="2225675"/>
          <a:ext cx="2943416" cy="216055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u="none" kern="1200" dirty="0" smtClean="0"/>
            <a:t>Базовые </a:t>
          </a:r>
          <a:r>
            <a:rPr lang="ru-RU" sz="1800" b="1" u="sng" kern="1200" dirty="0" smtClean="0"/>
            <a:t>логические</a:t>
          </a:r>
          <a:r>
            <a:rPr lang="ru-RU" sz="1800" b="1" u="none" kern="1200" dirty="0" smtClean="0"/>
            <a:t> действия</a:t>
          </a:r>
          <a:endParaRPr lang="ru-RU" sz="1800" b="1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u="none" kern="1200" dirty="0" smtClean="0"/>
            <a:t>Базовые </a:t>
          </a:r>
          <a:r>
            <a:rPr lang="ru-RU" sz="1800" b="1" u="sng" kern="1200" dirty="0" smtClean="0"/>
            <a:t>исследовательские</a:t>
          </a:r>
          <a:r>
            <a:rPr lang="ru-RU" sz="1800" b="1" u="none" kern="1200" dirty="0" smtClean="0"/>
            <a:t> действия</a:t>
          </a:r>
          <a:endParaRPr lang="ru-RU" sz="1800" b="1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u="none" kern="1200" dirty="0" smtClean="0"/>
            <a:t>Работа с </a:t>
          </a:r>
          <a:r>
            <a:rPr lang="ru-RU" sz="1800" b="1" u="sng" kern="1200" dirty="0" smtClean="0"/>
            <a:t>информацией</a:t>
          </a:r>
          <a:endParaRPr lang="ru-RU" sz="1800" b="1" u="sng" kern="1200" dirty="0"/>
        </a:p>
      </dsp:txBody>
      <dsp:txXfrm>
        <a:off x="561" y="2225675"/>
        <a:ext cx="2943416" cy="2160552"/>
      </dsp:txXfrm>
    </dsp:sp>
    <dsp:sp modelId="{0B02EAEA-DA19-4A7B-8C2B-9BD7C0113B19}">
      <dsp:nvSpPr>
        <dsp:cNvPr id="0" name=""/>
        <dsp:cNvSpPr/>
      </dsp:nvSpPr>
      <dsp:spPr>
        <a:xfrm>
          <a:off x="3318594" y="1537548"/>
          <a:ext cx="2943416" cy="763764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РЕГУЛЯТИВНЫЕ УУД</a:t>
          </a:r>
          <a:endParaRPr lang="ru-RU" sz="1900" kern="1200" dirty="0"/>
        </a:p>
      </dsp:txBody>
      <dsp:txXfrm>
        <a:off x="3318594" y="1537548"/>
        <a:ext cx="2943416" cy="763764"/>
      </dsp:txXfrm>
    </dsp:sp>
    <dsp:sp modelId="{2E9FC130-217C-4843-834B-45FA2C4F894E}">
      <dsp:nvSpPr>
        <dsp:cNvPr id="0" name=""/>
        <dsp:cNvSpPr/>
      </dsp:nvSpPr>
      <dsp:spPr>
        <a:xfrm>
          <a:off x="3318594" y="2236909"/>
          <a:ext cx="2943416" cy="2145573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u="none" kern="1200" dirty="0" smtClean="0"/>
            <a:t>Самоорганизация</a:t>
          </a:r>
          <a:endParaRPr lang="ru-RU" sz="1800" b="1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u="none" kern="1200" dirty="0" smtClean="0"/>
            <a:t>Самоконтроль</a:t>
          </a:r>
          <a:endParaRPr lang="ru-RU" sz="1800" b="1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u="none" kern="1200" dirty="0" smtClean="0"/>
            <a:t>Самооценка</a:t>
          </a:r>
          <a:endParaRPr lang="ru-RU" sz="1800" b="1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u="none" kern="1200" dirty="0" smtClean="0"/>
            <a:t>Эмоциональный интеллект</a:t>
          </a:r>
          <a:endParaRPr lang="ru-RU" sz="1800" b="1" u="none" kern="1200" dirty="0"/>
        </a:p>
      </dsp:txBody>
      <dsp:txXfrm>
        <a:off x="3318594" y="2236909"/>
        <a:ext cx="2943416" cy="2145573"/>
      </dsp:txXfrm>
    </dsp:sp>
    <dsp:sp modelId="{5CEF0B08-A288-45AB-882B-25DDE6B48F3E}">
      <dsp:nvSpPr>
        <dsp:cNvPr id="0" name=""/>
        <dsp:cNvSpPr/>
      </dsp:nvSpPr>
      <dsp:spPr>
        <a:xfrm>
          <a:off x="6636627" y="1547953"/>
          <a:ext cx="2943416" cy="763764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КОММУНИКАТИВНЫЕ УУД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36627" y="1547953"/>
        <a:ext cx="2943416" cy="763764"/>
      </dsp:txXfrm>
    </dsp:sp>
    <dsp:sp modelId="{DD436A48-6462-4252-8A6A-5D4F8114C684}">
      <dsp:nvSpPr>
        <dsp:cNvPr id="0" name=""/>
        <dsp:cNvSpPr/>
      </dsp:nvSpPr>
      <dsp:spPr>
        <a:xfrm>
          <a:off x="6636627" y="2268124"/>
          <a:ext cx="2943416" cy="2103953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Общение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Совместная деятельность (сотрудничество)</a:t>
          </a:r>
          <a:endParaRPr lang="ru-RU" sz="1800" b="1" kern="1200" dirty="0"/>
        </a:p>
      </dsp:txBody>
      <dsp:txXfrm>
        <a:off x="6636627" y="2268124"/>
        <a:ext cx="2943416" cy="21039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88479-BF7C-4056-9ED0-CF9CA57DD3C4}">
      <dsp:nvSpPr>
        <dsp:cNvPr id="0" name=""/>
        <dsp:cNvSpPr/>
      </dsp:nvSpPr>
      <dsp:spPr>
        <a:xfrm>
          <a:off x="1933265" y="313424"/>
          <a:ext cx="4224527" cy="4224527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ГРУППОВАЯ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5785" y="1189007"/>
        <a:ext cx="1559051" cy="1156715"/>
      </dsp:txXfrm>
    </dsp:sp>
    <dsp:sp modelId="{8E42CB60-5DE9-484D-8047-B2D72372DDDF}">
      <dsp:nvSpPr>
        <dsp:cNvPr id="0" name=""/>
        <dsp:cNvSpPr/>
      </dsp:nvSpPr>
      <dsp:spPr>
        <a:xfrm>
          <a:off x="1933265" y="455247"/>
          <a:ext cx="4224527" cy="4224527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ИНДИВИДУАЛЬНАЯ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5785" y="2647475"/>
        <a:ext cx="1559051" cy="1156715"/>
      </dsp:txXfrm>
    </dsp:sp>
    <dsp:sp modelId="{E1091328-C2D7-404E-B4AB-05EDBAB7F508}">
      <dsp:nvSpPr>
        <dsp:cNvPr id="0" name=""/>
        <dsp:cNvSpPr/>
      </dsp:nvSpPr>
      <dsp:spPr>
        <a:xfrm>
          <a:off x="1791442" y="455247"/>
          <a:ext cx="4224527" cy="4224527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ПАРНАЯ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14397" y="2647475"/>
        <a:ext cx="1559051" cy="1156715"/>
      </dsp:txXfrm>
    </dsp:sp>
    <dsp:sp modelId="{B154D712-FC91-4FEA-B627-6D6A62FC68D4}">
      <dsp:nvSpPr>
        <dsp:cNvPr id="0" name=""/>
        <dsp:cNvSpPr/>
      </dsp:nvSpPr>
      <dsp:spPr>
        <a:xfrm>
          <a:off x="1791442" y="313424"/>
          <a:ext cx="4224527" cy="4224527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ФРОНТАЛЬНАЯ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214397" y="1189007"/>
        <a:ext cx="1559051" cy="1156715"/>
      </dsp:txXfrm>
    </dsp:sp>
    <dsp:sp modelId="{50EF1BB9-E034-479A-BAC7-07E78F1912A3}">
      <dsp:nvSpPr>
        <dsp:cNvPr id="0" name=""/>
        <dsp:cNvSpPr/>
      </dsp:nvSpPr>
      <dsp:spPr>
        <a:xfrm>
          <a:off x="1671747" y="51905"/>
          <a:ext cx="4747563" cy="474756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0BBB4-16D4-43F4-8D9B-D08F97CC6980}">
      <dsp:nvSpPr>
        <dsp:cNvPr id="0" name=""/>
        <dsp:cNvSpPr/>
      </dsp:nvSpPr>
      <dsp:spPr>
        <a:xfrm>
          <a:off x="1671747" y="193729"/>
          <a:ext cx="4747563" cy="474756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2B5AB-78C9-4714-8565-91862F9FDB24}">
      <dsp:nvSpPr>
        <dsp:cNvPr id="0" name=""/>
        <dsp:cNvSpPr/>
      </dsp:nvSpPr>
      <dsp:spPr>
        <a:xfrm>
          <a:off x="1529923" y="193729"/>
          <a:ext cx="4747563" cy="474756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F871D-C8F5-4F14-AC87-51DA826C6413}">
      <dsp:nvSpPr>
        <dsp:cNvPr id="0" name=""/>
        <dsp:cNvSpPr/>
      </dsp:nvSpPr>
      <dsp:spPr>
        <a:xfrm>
          <a:off x="1529923" y="51905"/>
          <a:ext cx="4747563" cy="474756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E4058-BB07-4C78-A8CE-0CE50B4FC37E}">
      <dsp:nvSpPr>
        <dsp:cNvPr id="0" name=""/>
        <dsp:cNvSpPr/>
      </dsp:nvSpPr>
      <dsp:spPr>
        <a:xfrm>
          <a:off x="947" y="53266"/>
          <a:ext cx="3695663" cy="22173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Урок изучения нового материала</a:t>
          </a:r>
          <a:endParaRPr lang="ru-RU" sz="3300" kern="1200" dirty="0"/>
        </a:p>
      </dsp:txBody>
      <dsp:txXfrm>
        <a:off x="947" y="53266"/>
        <a:ext cx="3695663" cy="2217398"/>
      </dsp:txXfrm>
    </dsp:sp>
    <dsp:sp modelId="{12622467-47A0-4CC2-98BE-BC673EB5CA7A}">
      <dsp:nvSpPr>
        <dsp:cNvPr id="0" name=""/>
        <dsp:cNvSpPr/>
      </dsp:nvSpPr>
      <dsp:spPr>
        <a:xfrm>
          <a:off x="4066177" y="53266"/>
          <a:ext cx="3695663" cy="2217398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Урок обобщения и систематизации изученного</a:t>
          </a:r>
          <a:endParaRPr lang="ru-RU" sz="3300" kern="1200" dirty="0"/>
        </a:p>
      </dsp:txBody>
      <dsp:txXfrm>
        <a:off x="4066177" y="53266"/>
        <a:ext cx="3695663" cy="2217398"/>
      </dsp:txXfrm>
    </dsp:sp>
    <dsp:sp modelId="{3D90E77D-D318-4B74-8CEA-C5A11B9BF4F7}">
      <dsp:nvSpPr>
        <dsp:cNvPr id="0" name=""/>
        <dsp:cNvSpPr/>
      </dsp:nvSpPr>
      <dsp:spPr>
        <a:xfrm>
          <a:off x="947" y="2640230"/>
          <a:ext cx="3695663" cy="2217398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Комбинированный урок </a:t>
          </a:r>
          <a:endParaRPr lang="ru-RU" sz="3300" kern="1200" dirty="0"/>
        </a:p>
      </dsp:txBody>
      <dsp:txXfrm>
        <a:off x="947" y="2640230"/>
        <a:ext cx="3695663" cy="2217398"/>
      </dsp:txXfrm>
    </dsp:sp>
    <dsp:sp modelId="{B3C7D015-6ADA-4387-BDE7-E2D9BEB517E8}">
      <dsp:nvSpPr>
        <dsp:cNvPr id="0" name=""/>
        <dsp:cNvSpPr/>
      </dsp:nvSpPr>
      <dsp:spPr>
        <a:xfrm>
          <a:off x="4066177" y="2640230"/>
          <a:ext cx="3695663" cy="2217398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Урок проверки и оценки знаний</a:t>
          </a:r>
          <a:endParaRPr lang="ru-RU" sz="3300" kern="1200" dirty="0"/>
        </a:p>
      </dsp:txBody>
      <dsp:txXfrm>
        <a:off x="4066177" y="2640230"/>
        <a:ext cx="3695663" cy="2217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9C3B-35EC-47CF-B69F-283A682069D6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C163-0358-48B3-82AF-343DB37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59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9C3B-35EC-47CF-B69F-283A682069D6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C163-0358-48B3-82AF-343DB37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47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9C3B-35EC-47CF-B69F-283A682069D6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C163-0358-48B3-82AF-343DB37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26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9C3B-35EC-47CF-B69F-283A682069D6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C163-0358-48B3-82AF-343DB37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88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9C3B-35EC-47CF-B69F-283A682069D6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C163-0358-48B3-82AF-343DB37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15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9C3B-35EC-47CF-B69F-283A682069D6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C163-0358-48B3-82AF-343DB37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06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9C3B-35EC-47CF-B69F-283A682069D6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C163-0358-48B3-82AF-343DB37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3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9C3B-35EC-47CF-B69F-283A682069D6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C163-0358-48B3-82AF-343DB37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39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9C3B-35EC-47CF-B69F-283A682069D6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C163-0358-48B3-82AF-343DB37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15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9C3B-35EC-47CF-B69F-283A682069D6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C163-0358-48B3-82AF-343DB37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89C3B-35EC-47CF-B69F-283A682069D6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DC163-0358-48B3-82AF-343DB37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0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9C3B-35EC-47CF-B69F-283A682069D6}" type="datetimeFigureOut">
              <a:rPr lang="en-GB" smtClean="0"/>
              <a:t>25/06/2022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C163-0358-48B3-82AF-343DB37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54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4843" y="349850"/>
            <a:ext cx="678463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изменится деятельность учителя при переходе на ФГОС ООО</a:t>
            </a:r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5330" y="3632886"/>
            <a:ext cx="41434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Похвальная Татьяна Вячеславовна. Учитель английского языка МОБУ СОШ №8 имени А.Г. Ломакина, г. Таганрог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2070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9989" y="115331"/>
            <a:ext cx="8497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содержания урока</a:t>
            </a:r>
            <a:endParaRPr lang="en-GB" sz="3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674959"/>
              </p:ext>
            </p:extLst>
          </p:nvPr>
        </p:nvGraphicFramePr>
        <p:xfrm>
          <a:off x="284207" y="757881"/>
          <a:ext cx="11623587" cy="5931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529">
                  <a:extLst>
                    <a:ext uri="{9D8B030D-6E8A-4147-A177-3AD203B41FA5}">
                      <a16:colId xmlns:a16="http://schemas.microsoft.com/office/drawing/2014/main" val="1688483090"/>
                    </a:ext>
                  </a:extLst>
                </a:gridCol>
                <a:gridCol w="3874529">
                  <a:extLst>
                    <a:ext uri="{9D8B030D-6E8A-4147-A177-3AD203B41FA5}">
                      <a16:colId xmlns:a16="http://schemas.microsoft.com/office/drawing/2014/main" val="1640784085"/>
                    </a:ext>
                  </a:extLst>
                </a:gridCol>
                <a:gridCol w="3874529">
                  <a:extLst>
                    <a:ext uri="{9D8B030D-6E8A-4147-A177-3AD203B41FA5}">
                      <a16:colId xmlns:a16="http://schemas.microsoft.com/office/drawing/2014/main" val="1365502112"/>
                    </a:ext>
                  </a:extLst>
                </a:gridCol>
              </a:tblGrid>
              <a:tr h="8237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Раздел</a:t>
                      </a:r>
                      <a:r>
                        <a:rPr lang="ru-RU" baseline="0" dirty="0" smtClean="0"/>
                        <a:t> «Содержание учебного предмета»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Раздел «Предметные результаты освоения программы»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Раздел «Тематическое планирование»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015029"/>
                  </a:ext>
                </a:extLst>
              </a:tr>
              <a:tr h="5107459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376667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76" y="1618735"/>
            <a:ext cx="3798518" cy="50703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8" y="1618735"/>
            <a:ext cx="3875652" cy="21047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8" y="3723502"/>
            <a:ext cx="3875652" cy="11557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773" y="1622854"/>
            <a:ext cx="3825600" cy="24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15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9989" y="115331"/>
            <a:ext cx="8497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учебных заданий</a:t>
            </a:r>
            <a:endParaRPr lang="en-GB" sz="3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6" y="766008"/>
            <a:ext cx="5207277" cy="619781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429983" y="906161"/>
            <a:ext cx="5028850" cy="5354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ООО</a:t>
            </a: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[1]</a:t>
            </a:r>
            <a:r>
              <a:rPr lang="en-GB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Предметные результаты</a:t>
            </a:r>
            <a:r>
              <a:rPr lang="ru-RU" sz="2000" b="1" dirty="0" smtClean="0"/>
              <a:t>, включающие формулировки учебных задач представлены в разделе «Тематическое планирование»</a:t>
            </a:r>
          </a:p>
          <a:p>
            <a:endParaRPr lang="ru-RU" sz="2000" b="1" dirty="0"/>
          </a:p>
          <a:p>
            <a:r>
              <a:rPr lang="en-GB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en-GB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Метапредметные результаты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smtClean="0"/>
              <a:t>включающие формулировки </a:t>
            </a:r>
            <a:r>
              <a:rPr lang="ru-RU" sz="2000" b="1" i="1" dirty="0" smtClean="0"/>
              <a:t>УУД</a:t>
            </a:r>
            <a:r>
              <a:rPr lang="ru-RU" sz="2000" b="1" dirty="0" smtClean="0"/>
              <a:t> выделены </a:t>
            </a:r>
            <a:r>
              <a:rPr lang="ru-RU" sz="2000" b="1" i="1" dirty="0" smtClean="0"/>
              <a:t>курсивом</a:t>
            </a:r>
            <a:r>
              <a:rPr lang="ru-RU" sz="2000" b="1" dirty="0" smtClean="0"/>
              <a:t> в разделе «Тематическое планирование»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GB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[</a:t>
            </a: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  <a:r>
              <a:rPr lang="en-GB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]</a:t>
            </a: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Личностные результаты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/>
              <a:t>пока </a:t>
            </a: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000" b="1" dirty="0" smtClean="0"/>
              <a:t>указываются в разделе «Тематическое планирование»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9004" y="3745148"/>
            <a:ext cx="4539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[</a:t>
            </a:r>
            <a:r>
              <a:rPr lang="ru-RU" sz="1200" b="1" dirty="0" smtClean="0"/>
              <a:t>1</a:t>
            </a:r>
            <a:r>
              <a:rPr lang="en-GB" sz="1200" b="1" dirty="0" smtClean="0"/>
              <a:t>]</a:t>
            </a:r>
            <a:endParaRPr lang="ru-RU" sz="1200" b="1" dirty="0" smtClean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56826" y="2538919"/>
            <a:ext cx="376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[</a:t>
            </a:r>
            <a:r>
              <a:rPr lang="ru-RU" sz="1200" b="1" dirty="0" smtClean="0"/>
              <a:t>1</a:t>
            </a:r>
            <a:r>
              <a:rPr lang="en-GB" sz="1200" b="1" dirty="0" smtClean="0"/>
              <a:t>]</a:t>
            </a:r>
            <a:endParaRPr lang="ru-RU" sz="1200" b="1" dirty="0" smtClean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79003" y="4865827"/>
            <a:ext cx="453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[2]</a:t>
            </a:r>
            <a:endParaRPr lang="ru-RU" sz="1200" b="1" dirty="0" smtClean="0"/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79003" y="5865779"/>
            <a:ext cx="37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[</a:t>
            </a:r>
            <a:r>
              <a:rPr lang="ru-RU" sz="1200" b="1" dirty="0" smtClean="0"/>
              <a:t>2</a:t>
            </a:r>
            <a:r>
              <a:rPr lang="en-GB" sz="1200" b="1" dirty="0" smtClean="0"/>
              <a:t>]</a:t>
            </a:r>
            <a:endParaRPr lang="ru-RU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2820440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1" y="428625"/>
            <a:ext cx="11887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учебной деятельности на уроке</a:t>
            </a:r>
            <a:endParaRPr lang="en-GB" sz="3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370423"/>
              </p:ext>
            </p:extLst>
          </p:nvPr>
        </p:nvGraphicFramePr>
        <p:xfrm>
          <a:off x="2124075" y="1152526"/>
          <a:ext cx="7985235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7517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075" y="428625"/>
            <a:ext cx="11068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учебных занятий</a:t>
            </a:r>
            <a:endParaRPr lang="en-GB" sz="3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33375019"/>
              </p:ext>
            </p:extLst>
          </p:nvPr>
        </p:nvGraphicFramePr>
        <p:xfrm>
          <a:off x="2397210" y="1227438"/>
          <a:ext cx="7762789" cy="4910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8371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54069241"/>
              </p:ext>
            </p:extLst>
          </p:nvPr>
        </p:nvGraphicFramePr>
        <p:xfrm>
          <a:off x="1736835" y="149772"/>
          <a:ext cx="8718331" cy="6463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9164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075" y="428625"/>
            <a:ext cx="11068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комбинированного урока</a:t>
            </a:r>
            <a:endParaRPr lang="en-GB" sz="3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46200090"/>
              </p:ext>
            </p:extLst>
          </p:nvPr>
        </p:nvGraphicFramePr>
        <p:xfrm>
          <a:off x="345989" y="304800"/>
          <a:ext cx="11500022" cy="3838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005016" y="3270422"/>
            <a:ext cx="10181968" cy="30809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каждом этапе урока …</a:t>
            </a:r>
          </a:p>
          <a:p>
            <a:pPr algn="ctr"/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разных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учебной деятельности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разных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 организации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учебной деятельности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Нацеленность на достижение планируемых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обучения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обратной связи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5700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4886" y="164757"/>
            <a:ext cx="110832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современного урока</a:t>
            </a:r>
            <a:endParaRPr lang="en-GB" sz="3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269581"/>
              </p:ext>
            </p:extLst>
          </p:nvPr>
        </p:nvGraphicFramePr>
        <p:xfrm>
          <a:off x="205947" y="873210"/>
          <a:ext cx="11767750" cy="55766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81107">
                  <a:extLst>
                    <a:ext uri="{9D8B030D-6E8A-4147-A177-3AD203B41FA5}">
                      <a16:colId xmlns:a16="http://schemas.microsoft.com/office/drawing/2014/main" val="3960130426"/>
                    </a:ext>
                  </a:extLst>
                </a:gridCol>
                <a:gridCol w="1681107">
                  <a:extLst>
                    <a:ext uri="{9D8B030D-6E8A-4147-A177-3AD203B41FA5}">
                      <a16:colId xmlns:a16="http://schemas.microsoft.com/office/drawing/2014/main" val="844461390"/>
                    </a:ext>
                  </a:extLst>
                </a:gridCol>
                <a:gridCol w="1681107">
                  <a:extLst>
                    <a:ext uri="{9D8B030D-6E8A-4147-A177-3AD203B41FA5}">
                      <a16:colId xmlns:a16="http://schemas.microsoft.com/office/drawing/2014/main" val="3565437374"/>
                    </a:ext>
                  </a:extLst>
                </a:gridCol>
                <a:gridCol w="1681107">
                  <a:extLst>
                    <a:ext uri="{9D8B030D-6E8A-4147-A177-3AD203B41FA5}">
                      <a16:colId xmlns:a16="http://schemas.microsoft.com/office/drawing/2014/main" val="1864582582"/>
                    </a:ext>
                  </a:extLst>
                </a:gridCol>
                <a:gridCol w="1510456">
                  <a:extLst>
                    <a:ext uri="{9D8B030D-6E8A-4147-A177-3AD203B41FA5}">
                      <a16:colId xmlns:a16="http://schemas.microsoft.com/office/drawing/2014/main" val="2722053943"/>
                    </a:ext>
                  </a:extLst>
                </a:gridCol>
                <a:gridCol w="2007264">
                  <a:extLst>
                    <a:ext uri="{9D8B030D-6E8A-4147-A177-3AD203B41FA5}">
                      <a16:colId xmlns:a16="http://schemas.microsoft.com/office/drawing/2014/main" val="2541136126"/>
                    </a:ext>
                  </a:extLst>
                </a:gridCol>
                <a:gridCol w="1525602">
                  <a:extLst>
                    <a:ext uri="{9D8B030D-6E8A-4147-A177-3AD203B41FA5}">
                      <a16:colId xmlns:a16="http://schemas.microsoft.com/office/drawing/2014/main" val="411561797"/>
                    </a:ext>
                  </a:extLst>
                </a:gridCol>
              </a:tblGrid>
              <a:tr h="1172564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Дидактическая структура урока</a:t>
                      </a:r>
                      <a:endParaRPr lang="en-GB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Деятельность учителя</a:t>
                      </a:r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Формы организации учебной деятельности</a:t>
                      </a:r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Содержание учебной деятельности</a:t>
                      </a:r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Личностные результаты</a:t>
                      </a:r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Метапредметные результаты</a:t>
                      </a:r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Предметные</a:t>
                      </a:r>
                    </a:p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результаты </a:t>
                      </a:r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4783774"/>
                  </a:ext>
                </a:extLst>
              </a:tr>
              <a:tr h="87759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Мотивационно-целевой этап</a:t>
                      </a:r>
                      <a:endParaRPr lang="en-GB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680127"/>
                  </a:ext>
                </a:extLst>
              </a:tr>
              <a:tr h="87759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Этап актуализации опорных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знаний</a:t>
                      </a:r>
                      <a:endParaRPr lang="en-GB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224056"/>
                  </a:ext>
                </a:extLst>
              </a:tr>
              <a:tr h="87759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Этап изучения нового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материала</a:t>
                      </a:r>
                      <a:endParaRPr lang="en-GB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933002"/>
                  </a:ext>
                </a:extLst>
              </a:tr>
              <a:tr h="87759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Этап самоконтроля</a:t>
                      </a:r>
                      <a:endParaRPr lang="en-GB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000080"/>
                  </a:ext>
                </a:extLst>
              </a:tr>
              <a:tr h="87759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Этап рефлексии учебной деятельности</a:t>
                      </a:r>
                      <a:endParaRPr lang="en-GB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762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764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8496" y="131805"/>
            <a:ext cx="10529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результативности </a:t>
            </a:r>
            <a:r>
              <a:rPr lang="ru-RU" sz="2800" b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занятия</a:t>
            </a:r>
            <a:endParaRPr lang="en-GB" sz="2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05269908"/>
              </p:ext>
            </p:extLst>
          </p:nvPr>
        </p:nvGraphicFramePr>
        <p:xfrm>
          <a:off x="1602260" y="799069"/>
          <a:ext cx="8987480" cy="584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9129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4038" y="428625"/>
            <a:ext cx="85439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  <a:p>
            <a:pPr algn="ctr"/>
            <a:endParaRPr lang="en-GB" sz="3200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80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075" y="428625"/>
            <a:ext cx="11068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Новый формат представления результатов освоения ООП</a:t>
            </a:r>
            <a:endParaRPr lang="en-GB" sz="3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76910675"/>
              </p:ext>
            </p:extLst>
          </p:nvPr>
        </p:nvGraphicFramePr>
        <p:xfrm>
          <a:off x="638176" y="890290"/>
          <a:ext cx="10991850" cy="5573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9235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862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проектирования учебного занятия в соответствии с новым ФГОС ООО</a:t>
            </a:r>
            <a:endParaRPr lang="en-GB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816207"/>
              </p:ext>
            </p:extLst>
          </p:nvPr>
        </p:nvGraphicFramePr>
        <p:xfrm>
          <a:off x="0" y="1333500"/>
          <a:ext cx="7858125" cy="4843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8073080" y="1448636"/>
            <a:ext cx="3484607" cy="4613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Максимы: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состоит из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этапов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всех этапах урока организуется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учебная деятельность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Учебная деятельность  - это система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учебных заданий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830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004" y="115331"/>
            <a:ext cx="10234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цели современного учебного занятия</a:t>
            </a:r>
            <a:endParaRPr lang="en-GB" sz="3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2861961"/>
              </p:ext>
            </p:extLst>
          </p:nvPr>
        </p:nvGraphicFramePr>
        <p:xfrm>
          <a:off x="568410" y="700106"/>
          <a:ext cx="11033039" cy="5773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7276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4388" y="428625"/>
            <a:ext cx="10563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коммуникативной компетенции</a:t>
            </a:r>
            <a:endParaRPr lang="en-GB" sz="3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21788135"/>
              </p:ext>
            </p:extLst>
          </p:nvPr>
        </p:nvGraphicFramePr>
        <p:xfrm>
          <a:off x="2257168" y="1301578"/>
          <a:ext cx="7902832" cy="4836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4424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4388" y="428625"/>
            <a:ext cx="10563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28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обучения</a:t>
            </a:r>
            <a:endParaRPr lang="en-GB" sz="2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52362157"/>
              </p:ext>
            </p:extLst>
          </p:nvPr>
        </p:nvGraphicFramePr>
        <p:xfrm>
          <a:off x="1305698" y="719665"/>
          <a:ext cx="9580605" cy="5920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3774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4388" y="428625"/>
            <a:ext cx="10563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28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</a:t>
            </a:r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обучения по годам обучения на основе примерной рабочей программы</a:t>
            </a:r>
            <a:endParaRPr lang="en-GB" sz="2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27" y="1540476"/>
            <a:ext cx="3865606" cy="4789451"/>
          </a:xfrm>
        </p:spPr>
      </p:pic>
      <p:sp>
        <p:nvSpPr>
          <p:cNvPr id="6" name="Прямоугольник 5"/>
          <p:cNvSpPr/>
          <p:nvPr/>
        </p:nvSpPr>
        <p:spPr>
          <a:xfrm>
            <a:off x="6441811" y="1540476"/>
            <a:ext cx="4412659" cy="47894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Из «Содержания» примерной рабочей программы ООО «Английский язык» </a:t>
            </a:r>
          </a:p>
          <a:p>
            <a:pPr algn="ctr"/>
            <a:r>
              <a:rPr lang="ru-RU" dirty="0" smtClean="0"/>
              <a:t>(для 5-9 классов образовательных организаций). М., 2021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(на сайте Министерства просвещения РФ: </a:t>
            </a:r>
            <a:r>
              <a:rPr lang="en-GB" dirty="0" smtClean="0"/>
              <a:t>https://fgosreestr.ru/oop</a:t>
            </a:r>
            <a:r>
              <a:rPr lang="ru-RU" dirty="0" smtClean="0"/>
              <a:t>;</a:t>
            </a:r>
          </a:p>
          <a:p>
            <a:pPr algn="ctr"/>
            <a:r>
              <a:rPr lang="ru-RU" dirty="0"/>
              <a:t>н</a:t>
            </a:r>
            <a:r>
              <a:rPr lang="ru-RU" dirty="0" smtClean="0"/>
              <a:t>а сайте Института стратегии развития образования Российской академии образования: </a:t>
            </a:r>
            <a:r>
              <a:rPr lang="en-GB" dirty="0" smtClean="0"/>
              <a:t>https://edsoo.ru/Primernie_rabochie_progra.htm)</a:t>
            </a:r>
          </a:p>
          <a:p>
            <a:pPr algn="ctr"/>
            <a:endParaRPr lang="en-GB" dirty="0"/>
          </a:p>
        </p:txBody>
      </p:sp>
      <p:cxnSp>
        <p:nvCxnSpPr>
          <p:cNvPr id="8" name="Прямая соединительная линия 7"/>
          <p:cNvCxnSpPr>
            <a:stCxn id="5" idx="3"/>
            <a:endCxn id="6" idx="1"/>
          </p:cNvCxnSpPr>
          <p:nvPr/>
        </p:nvCxnSpPr>
        <p:spPr>
          <a:xfrm>
            <a:off x="5137233" y="3935202"/>
            <a:ext cx="130457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50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8496" y="131805"/>
            <a:ext cx="10529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28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</a:t>
            </a:r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обучения</a:t>
            </a:r>
            <a:endParaRPr lang="en-GB" sz="2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84672250"/>
              </p:ext>
            </p:extLst>
          </p:nvPr>
        </p:nvGraphicFramePr>
        <p:xfrm>
          <a:off x="1602260" y="799069"/>
          <a:ext cx="8987480" cy="584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002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4388" y="428625"/>
            <a:ext cx="10563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 результаты освоения учебного предмета «Английский язык»</a:t>
            </a:r>
            <a:endParaRPr lang="en-GB" sz="2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29314700"/>
              </p:ext>
            </p:extLst>
          </p:nvPr>
        </p:nvGraphicFramePr>
        <p:xfrm>
          <a:off x="1305698" y="719665"/>
          <a:ext cx="9580605" cy="5920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5716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709</Words>
  <Application>Microsoft Office PowerPoint</Application>
  <PresentationFormat>Широкоэкранный</PresentationFormat>
  <Paragraphs>174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GVM</dc:creator>
  <cp:lastModifiedBy>GVM</cp:lastModifiedBy>
  <cp:revision>113</cp:revision>
  <dcterms:created xsi:type="dcterms:W3CDTF">2022-05-08T12:47:45Z</dcterms:created>
  <dcterms:modified xsi:type="dcterms:W3CDTF">2022-06-25T11:26:09Z</dcterms:modified>
</cp:coreProperties>
</file>