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262EB4D-E4B9-487B-A808-02477620C042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7A551D4-C0DA-445B-966A-A9B5BBDFF6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4.depositphotos.com/1011621/27567/v/1600/depositphotos_275670182-stock-illustration-theatrical-mas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6440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4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685800"/>
          </a:xfrm>
        </p:spPr>
        <p:txBody>
          <a:bodyPr/>
          <a:lstStyle/>
          <a:p>
            <a:r>
              <a:rPr lang="ru-RU" dirty="0" smtClean="0"/>
              <a:t>Маркиз Карабас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78819"/>
            <a:ext cx="4752528" cy="42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08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400800" cy="685800"/>
          </a:xfrm>
        </p:spPr>
        <p:txBody>
          <a:bodyPr/>
          <a:lstStyle/>
          <a:p>
            <a:r>
              <a:rPr lang="ru-RU" dirty="0" smtClean="0"/>
              <a:t>Король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1764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7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685800"/>
          </a:xfrm>
        </p:spPr>
        <p:txBody>
          <a:bodyPr/>
          <a:lstStyle/>
          <a:p>
            <a:r>
              <a:rPr lang="ru-RU" dirty="0" smtClean="0"/>
              <a:t>Принцесса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07354"/>
            <a:ext cx="4824536" cy="414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8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Людоед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7703" y="1664971"/>
            <a:ext cx="367658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5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400800" cy="685800"/>
          </a:xfrm>
        </p:spPr>
        <p:txBody>
          <a:bodyPr/>
          <a:lstStyle/>
          <a:p>
            <a:r>
              <a:rPr lang="ru-RU" dirty="0" smtClean="0"/>
              <a:t>Мышь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769736" cy="459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03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400800" cy="685800"/>
          </a:xfrm>
        </p:spPr>
        <p:txBody>
          <a:bodyPr/>
          <a:lstStyle/>
          <a:p>
            <a:r>
              <a:rPr lang="ru-RU" dirty="0" smtClean="0"/>
              <a:t>Замок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760640" cy="37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1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6400800" cy="685800"/>
          </a:xfrm>
        </p:spPr>
        <p:txBody>
          <a:bodyPr/>
          <a:lstStyle/>
          <a:p>
            <a:r>
              <a:rPr lang="ru-RU" dirty="0" smtClean="0"/>
              <a:t>Лев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25810"/>
            <a:ext cx="4464496" cy="397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53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525508" cy="434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8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72" y="1412776"/>
            <a:ext cx="66079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18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1052736"/>
            <a:ext cx="6400800" cy="685800"/>
          </a:xfrm>
        </p:spPr>
        <p:txBody>
          <a:bodyPr/>
          <a:lstStyle/>
          <a:p>
            <a:r>
              <a:rPr lang="ru-RU" dirty="0" smtClean="0"/>
              <a:t>Кукольный театр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642673"/>
            <a:ext cx="6480720" cy="43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105273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Драматический театр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945191"/>
            <a:ext cx="5760640" cy="384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68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052736"/>
            <a:ext cx="6400800" cy="685800"/>
          </a:xfrm>
        </p:spPr>
        <p:txBody>
          <a:bodyPr/>
          <a:lstStyle/>
          <a:p>
            <a:r>
              <a:rPr lang="ru-RU" dirty="0" smtClean="0"/>
              <a:t>Театр зверей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946176"/>
            <a:ext cx="6192688" cy="354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02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908720"/>
            <a:ext cx="6400800" cy="685800"/>
          </a:xfrm>
        </p:spPr>
        <p:txBody>
          <a:bodyPr/>
          <a:lstStyle/>
          <a:p>
            <a:r>
              <a:rPr lang="ru-RU" dirty="0" smtClean="0"/>
              <a:t>Опера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702608"/>
            <a:ext cx="6264696" cy="416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Балет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7116" y="2438400"/>
            <a:ext cx="45697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73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5036" y="1405565"/>
            <a:ext cx="3579154" cy="50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36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</TotalTime>
  <Words>17</Words>
  <Application>Microsoft Office PowerPoint</Application>
  <PresentationFormat>Экран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Кутюр</vt:lpstr>
      <vt:lpstr>Презентация PowerPoint</vt:lpstr>
      <vt:lpstr>Презентация PowerPoint</vt:lpstr>
      <vt:lpstr>Презентация PowerPoint</vt:lpstr>
      <vt:lpstr>Кукольный театр</vt:lpstr>
      <vt:lpstr>Драматический театр</vt:lpstr>
      <vt:lpstr>Театр зверей</vt:lpstr>
      <vt:lpstr>Опера</vt:lpstr>
      <vt:lpstr>Балет</vt:lpstr>
      <vt:lpstr>Кот</vt:lpstr>
      <vt:lpstr>Маркиз Карабас</vt:lpstr>
      <vt:lpstr>Король</vt:lpstr>
      <vt:lpstr>Принцесса</vt:lpstr>
      <vt:lpstr>Людоед</vt:lpstr>
      <vt:lpstr>Мышь</vt:lpstr>
      <vt:lpstr>Замок</vt:lpstr>
      <vt:lpstr>Лев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3</cp:revision>
  <dcterms:created xsi:type="dcterms:W3CDTF">2022-03-16T16:51:44Z</dcterms:created>
  <dcterms:modified xsi:type="dcterms:W3CDTF">2022-03-16T17:19:41Z</dcterms:modified>
</cp:coreProperties>
</file>