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5" r:id="rId32"/>
    <p:sldId id="287" r:id="rId33"/>
    <p:sldId id="296" r:id="rId34"/>
    <p:sldId id="288" r:id="rId35"/>
    <p:sldId id="297" r:id="rId36"/>
    <p:sldId id="289" r:id="rId37"/>
    <p:sldId id="298" r:id="rId38"/>
    <p:sldId id="290" r:id="rId39"/>
    <p:sldId id="299" r:id="rId40"/>
    <p:sldId id="291" r:id="rId41"/>
    <p:sldId id="300" r:id="rId42"/>
    <p:sldId id="292" r:id="rId43"/>
    <p:sldId id="301" r:id="rId44"/>
    <p:sldId id="293" r:id="rId45"/>
    <p:sldId id="302" r:id="rId46"/>
    <p:sldId id="294" r:id="rId47"/>
    <p:sldId id="25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B729-EC9F-4C12-9658-6A9C76DF43CB}" type="datetimeFigureOut">
              <a:rPr lang="ru-RU" smtClean="0"/>
              <a:pPr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FFFF-1C76-438B-91D1-48D5A44978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b.ru/article/171446/zagadka-pro-yabloko---dlya-detey-i-ih-roditeley" TargetMode="External"/><Relationship Id="rId2" Type="http://schemas.openxmlformats.org/officeDocument/2006/relationships/hyperlink" Target="https://po-ymy.ru/zagadki-pro-lisu-xitruyu-plutovku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o-ymy.ru/zagadki-pro-poleznuyu-morkov.html" TargetMode="External"/><Relationship Id="rId4" Type="http://schemas.openxmlformats.org/officeDocument/2006/relationships/hyperlink" Target="https://po-ymy.ru/vitaminnye-zagadki-pro-kapustu-dlya-detej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FFFF00"/>
                </a:solidFill>
              </a:rPr>
              <a:t>Словарь в загадках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УМК «Школа России»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2 класс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941168"/>
            <a:ext cx="6696744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Учитель начальных классов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МБОУ ООШ № 16 города Армавира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Гукепшева Ирина Александровна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СН</a:t>
            </a:r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r>
              <a:rPr lang="ru-RU" sz="6600" b="1" dirty="0" smtClean="0"/>
              <a:t>ГИРЬ</a:t>
            </a:r>
            <a:endParaRPr lang="ru-RU" sz="6600" b="1" dirty="0"/>
          </a:p>
        </p:txBody>
      </p:sp>
      <p:pic>
        <p:nvPicPr>
          <p:cNvPr id="21506" name="Picture 2" descr="http://ds04.infourok.ru/uploads/ex/0a5e/00053a7d-464b84c5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628798"/>
            <a:ext cx="6624736" cy="49685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/>
              <a:t>Яркие </a:t>
            </a:r>
            <a:r>
              <a:rPr lang="ru-RU" sz="4000" b="1" i="1" dirty="0"/>
              <a:t>перья, клюв золотой,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>Гребень красивый над головой.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>Шпоры на ножках, звонко поёт.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>Кто он такой, кто быстрей назовет</a:t>
            </a:r>
            <a:r>
              <a:rPr lang="ru-RU" sz="4000" b="1" i="1" dirty="0" smtClean="0"/>
              <a:t>?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П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ТУХ</a:t>
            </a:r>
            <a:endParaRPr lang="ru-RU" sz="6000" b="1" dirty="0"/>
          </a:p>
        </p:txBody>
      </p:sp>
      <p:pic>
        <p:nvPicPr>
          <p:cNvPr id="24578" name="Picture 2" descr="https://blog.aport.ru/wp-content/uploads/2016/12/osobennosti-xaraktera-petu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78" y="1700808"/>
            <a:ext cx="8127417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Загадки о животных</a:t>
            </a:r>
            <a:endParaRPr lang="ru-RU" sz="6000" b="1" dirty="0"/>
          </a:p>
        </p:txBody>
      </p:sp>
      <p:pic>
        <p:nvPicPr>
          <p:cNvPr id="25604" name="Picture 4" descr="https://lim-english.com/uploads/images/all/39/lesnyie-risun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96492"/>
            <a:ext cx="7294637" cy="51552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Длинные ушки, раскосые глазки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>Очень </a:t>
            </a:r>
            <a:r>
              <a:rPr lang="ru-RU" b="1" i="1" dirty="0"/>
              <a:t>трусливый и в жизни,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и </a:t>
            </a:r>
            <a:r>
              <a:rPr lang="ru-RU" b="1" i="1" dirty="0"/>
              <a:t>в сказке.</a:t>
            </a:r>
            <a:br>
              <a:rPr lang="ru-RU" b="1" i="1" dirty="0"/>
            </a:br>
            <a:r>
              <a:rPr lang="ru-RU" b="1" i="1" dirty="0"/>
              <a:t>Прячется он от лисицы и волка.</a:t>
            </a:r>
            <a:br>
              <a:rPr lang="ru-RU" b="1" i="1" dirty="0"/>
            </a:br>
            <a:r>
              <a:rPr lang="ru-RU" b="1" i="1" dirty="0" smtClean="0"/>
              <a:t>Любимое блюдо:</a:t>
            </a:r>
            <a:br>
              <a:rPr lang="ru-RU" b="1" i="1" dirty="0" smtClean="0"/>
            </a:br>
            <a:r>
              <a:rPr lang="ru-RU" b="1" i="1" dirty="0" smtClean="0"/>
              <a:t>капуста</a:t>
            </a:r>
            <a:r>
              <a:rPr lang="ru-RU" b="1" i="1" dirty="0"/>
              <a:t>, </a:t>
            </a:r>
            <a:r>
              <a:rPr lang="ru-RU" b="1" i="1" dirty="0" smtClean="0"/>
              <a:t>морковка ...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ЗА</a:t>
            </a:r>
            <a:r>
              <a:rPr lang="ru-RU" sz="6000" b="1" dirty="0" smtClean="0">
                <a:solidFill>
                  <a:srgbClr val="C00000"/>
                </a:solidFill>
              </a:rPr>
              <a:t>Я</a:t>
            </a:r>
            <a:r>
              <a:rPr lang="ru-RU" sz="6000" b="1" dirty="0" smtClean="0"/>
              <a:t>Ц</a:t>
            </a:r>
            <a:endParaRPr lang="ru-RU" sz="6000" b="1" dirty="0"/>
          </a:p>
        </p:txBody>
      </p:sp>
      <p:pic>
        <p:nvPicPr>
          <p:cNvPr id="27650" name="Picture 2" descr="Загадки про зай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40760" cy="505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Рыжая </a:t>
            </a:r>
            <a:r>
              <a:rPr lang="ru-RU" b="1" i="1" dirty="0"/>
              <a:t>плутовка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Обманывает </a:t>
            </a:r>
            <a:r>
              <a:rPr lang="ru-RU" b="1" i="1" dirty="0"/>
              <a:t>ловко.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Её </a:t>
            </a:r>
            <a:r>
              <a:rPr lang="ru-RU" b="1" i="1" dirty="0"/>
              <a:t>боится мышка,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И </a:t>
            </a:r>
            <a:r>
              <a:rPr lang="ru-RU" b="1" i="1" dirty="0"/>
              <a:t>зайка – шалунишка.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Хоть </a:t>
            </a:r>
            <a:r>
              <a:rPr lang="ru-RU" b="1" i="1" dirty="0"/>
              <a:t>сама в лесу живёт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Из деревни кур крадёт.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Л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r>
              <a:rPr lang="ru-RU" sz="6000" b="1" dirty="0" smtClean="0"/>
              <a:t>СИЦА</a:t>
            </a:r>
            <a:endParaRPr lang="ru-RU" sz="6000" b="1" dirty="0"/>
          </a:p>
        </p:txBody>
      </p:sp>
      <p:pic>
        <p:nvPicPr>
          <p:cNvPr id="29698" name="Picture 2" descr="https://pandia.ru/text/81/521/images/img1_1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166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/>
              <a:t>Вперевалку зверь идёт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 малину и по мёд.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Любит сладкое он очень.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А когда приходит осень,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Лезет в яму до весны,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Где он спит и видит сны.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М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ДВЕДЬ</a:t>
            </a:r>
            <a:endParaRPr lang="ru-RU" sz="6000" b="1" dirty="0"/>
          </a:p>
        </p:txBody>
      </p:sp>
      <p:pic>
        <p:nvPicPr>
          <p:cNvPr id="31746" name="Picture 2" descr="https://wuzzup.ru/wp-content/uploads/2015/08/big-animals-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64896" cy="52032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 о птицах</a:t>
            </a:r>
            <a:endParaRPr lang="ru-RU" b="1" dirty="0"/>
          </a:p>
        </p:txBody>
      </p:sp>
      <p:pic>
        <p:nvPicPr>
          <p:cNvPr id="14338" name="Picture 2" descr="https://winx-fan.ru/wp-content/uploads/risunok-ptica-dlya-detej_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544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 smtClean="0"/>
              <a:t>Когда </a:t>
            </a:r>
            <a:r>
              <a:rPr lang="ru-RU" sz="3200" b="1" i="1" dirty="0"/>
              <a:t>маленькой была,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Головастиком по луже я плыла.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Выросла, зелёной стала,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Петь и квакать не устала.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Сплю на кувшинке, без подушки.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А кто такая я? </a:t>
            </a:r>
            <a:r>
              <a:rPr lang="ru-RU" sz="3200" b="1" i="1" dirty="0" smtClean="0"/>
              <a:t>…</a:t>
            </a:r>
            <a:br>
              <a:rPr lang="ru-RU" sz="3200" b="1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Л</a:t>
            </a:r>
            <a:r>
              <a:rPr lang="ru-RU" sz="6000" b="1" dirty="0" smtClean="0">
                <a:solidFill>
                  <a:srgbClr val="FF0000"/>
                </a:solidFill>
              </a:rPr>
              <a:t>Я</a:t>
            </a:r>
            <a:r>
              <a:rPr lang="ru-RU" sz="6000" b="1" dirty="0" smtClean="0"/>
              <a:t>ГУШКА</a:t>
            </a:r>
            <a:endParaRPr lang="ru-RU" sz="6000" b="1" dirty="0"/>
          </a:p>
        </p:txBody>
      </p:sp>
      <p:pic>
        <p:nvPicPr>
          <p:cNvPr id="32770" name="Picture 2" descr="https://winx-fan.ru/wp-content/uploads/risunok-lyagushka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680" y="1628799"/>
            <a:ext cx="6999704" cy="49231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>Ноги </a:t>
            </a:r>
            <a:r>
              <a:rPr lang="ru-RU" b="1" i="1" dirty="0"/>
              <a:t>цепкие, как руки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Ей, конечно, не до скуки</a:t>
            </a:r>
            <a:r>
              <a:rPr lang="ru-RU" b="1" i="1" dirty="0" smtClean="0"/>
              <a:t>:</a:t>
            </a:r>
            <a:br>
              <a:rPr lang="ru-RU" b="1" i="1" dirty="0" smtClean="0"/>
            </a:br>
            <a:r>
              <a:rPr lang="ru-RU" b="1" i="1" dirty="0" smtClean="0"/>
              <a:t> Всё </a:t>
            </a:r>
            <a:r>
              <a:rPr lang="ru-RU" b="1" i="1" dirty="0"/>
              <a:t>хватает без разбора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Ест бананы до упора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Дом родной ее – лиана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Что за зверь-то</a:t>
            </a:r>
            <a:r>
              <a:rPr lang="ru-RU" b="1" i="1" dirty="0" smtClean="0"/>
              <a:t>?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Б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ЗЬЯНА</a:t>
            </a:r>
            <a:endParaRPr lang="ru-RU" sz="6000" b="1" dirty="0"/>
          </a:p>
        </p:txBody>
      </p:sp>
      <p:sp>
        <p:nvSpPr>
          <p:cNvPr id="35842" name="AutoShape 2" descr="http://mirfactov.com/wp-content/uploads/2013/08/11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844" name="AutoShape 4" descr="http://mirfactov.com/wp-content/uploads/2013/08/11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5846" name="Picture 6" descr="http://wallpage.ru/imgbig/wallpapers_1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545225"/>
            <a:ext cx="6696745" cy="50225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b="1" i="1" dirty="0" smtClean="0"/>
              <a:t>У </a:t>
            </a:r>
            <a:r>
              <a:rPr lang="ru-RU" b="1" i="1" dirty="0"/>
              <a:t>меня отличный слух,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Умный </a:t>
            </a:r>
            <a:r>
              <a:rPr lang="ru-RU" b="1" i="1" dirty="0"/>
              <a:t>взгляд и тонкий нюх. Сразу лезу с кошкой в драку, Потому что </a:t>
            </a:r>
            <a:r>
              <a:rPr lang="ru-RU" b="1" i="1" dirty="0" smtClean="0"/>
              <a:t>я…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БАКА</a:t>
            </a:r>
            <a:endParaRPr lang="ru-RU" sz="6000" b="1" dirty="0"/>
          </a:p>
        </p:txBody>
      </p:sp>
      <p:pic>
        <p:nvPicPr>
          <p:cNvPr id="38914" name="Picture 2" descr="https://i.artfile.ru/1920x1200_757051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08912" cy="48605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На </a:t>
            </a:r>
            <a:r>
              <a:rPr lang="ru-RU" b="1" i="1" dirty="0"/>
              <a:t>лугу стоит гора,</a:t>
            </a:r>
            <a:br>
              <a:rPr lang="ru-RU" b="1" i="1" dirty="0"/>
            </a:br>
            <a:r>
              <a:rPr lang="ru-RU" b="1" i="1" dirty="0"/>
              <a:t> у горы растут рога,</a:t>
            </a:r>
            <a:br>
              <a:rPr lang="ru-RU" b="1" i="1" dirty="0"/>
            </a:br>
            <a:r>
              <a:rPr lang="ru-RU" b="1" i="1" dirty="0"/>
              <a:t> мух пугает длинный хвост</a:t>
            </a:r>
            <a:br>
              <a:rPr lang="ru-RU" b="1" i="1" dirty="0"/>
            </a:br>
            <a:r>
              <a:rPr lang="ru-RU" b="1" i="1" dirty="0"/>
              <a:t> и  гоняет жёлтых ос!</a:t>
            </a:r>
            <a:br>
              <a:rPr lang="ru-RU" b="1" i="1" dirty="0"/>
            </a:br>
            <a:r>
              <a:rPr lang="ru-RU" b="1" i="1" dirty="0"/>
              <a:t> Это чудо нам не ново-</a:t>
            </a:r>
            <a:br>
              <a:rPr lang="ru-RU" b="1" i="1" dirty="0"/>
            </a:br>
            <a:r>
              <a:rPr lang="ru-RU" b="1" i="1" dirty="0"/>
              <a:t> на лугу стоит </a:t>
            </a:r>
            <a:r>
              <a:rPr lang="ru-RU" b="1" i="1" dirty="0" smtClean="0"/>
              <a:t>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К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Р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ВА</a:t>
            </a:r>
            <a:endParaRPr lang="ru-RU" sz="6000" b="1" dirty="0"/>
          </a:p>
        </p:txBody>
      </p:sp>
      <p:pic>
        <p:nvPicPr>
          <p:cNvPr id="36868" name="Picture 4" descr="https://fanfacts.ru/picture/fakty-korovy-960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56283" cy="4869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 о растениях</a:t>
            </a:r>
            <a:endParaRPr lang="ru-RU" b="1" dirty="0"/>
          </a:p>
        </p:txBody>
      </p:sp>
      <p:pic>
        <p:nvPicPr>
          <p:cNvPr id="1026" name="Picture 2" descr="https://pohudete.ru/wp-content/uploads/2018/10/4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16216" cy="48871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Росла-росла и выросла,</a:t>
            </a:r>
            <a:br>
              <a:rPr lang="ru-RU" b="1" i="1" dirty="0" smtClean="0"/>
            </a:br>
            <a:r>
              <a:rPr lang="ru-RU" b="1" i="1" dirty="0" smtClean="0"/>
              <a:t> Из кустов вылезла,</a:t>
            </a:r>
            <a:br>
              <a:rPr lang="ru-RU" b="1" i="1" dirty="0" smtClean="0"/>
            </a:br>
            <a:r>
              <a:rPr lang="ru-RU" b="1" i="1" dirty="0" smtClean="0"/>
              <a:t> Ярким цветом засветилась</a:t>
            </a:r>
            <a:br>
              <a:rPr lang="ru-RU" b="1" i="1" dirty="0" smtClean="0"/>
            </a:br>
            <a:r>
              <a:rPr lang="ru-RU" b="1" i="1" dirty="0" smtClean="0"/>
              <a:t> И всем людям полюбилась</a:t>
            </a:r>
            <a:r>
              <a:rPr lang="ru-RU" i="1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>Я </a:t>
            </a:r>
            <a:r>
              <a:rPr lang="ru-RU" b="1" i="1" dirty="0"/>
              <a:t>весь день ловлю жучков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Уплетаю червячков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В теплый край я не летаю.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Здесь</a:t>
            </a:r>
            <a:r>
              <a:rPr lang="ru-RU" b="1" i="1" dirty="0"/>
              <a:t>, под крышей обитаю.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Чик-чирик</a:t>
            </a:r>
            <a:r>
              <a:rPr lang="ru-RU" b="1" i="1" dirty="0"/>
              <a:t>! Не робей!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Я </a:t>
            </a:r>
            <a:r>
              <a:rPr lang="ru-RU" b="1" i="1" dirty="0"/>
              <a:t>бывалый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ЯГ</a:t>
            </a:r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/>
              <a:t>ДА</a:t>
            </a:r>
            <a:endParaRPr lang="ru-RU" sz="6000" b="1" dirty="0"/>
          </a:p>
        </p:txBody>
      </p:sp>
      <p:pic>
        <p:nvPicPr>
          <p:cNvPr id="43010" name="Picture 2" descr="https://ds02.infourok.ru/uploads/ex/044c/0001b1fb-19900f0a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76256" cy="51571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Я капелька лета</a:t>
            </a:r>
            <a:br>
              <a:rPr lang="ru-RU" b="1" i="1" dirty="0" smtClean="0"/>
            </a:br>
            <a:r>
              <a:rPr lang="ru-RU" b="1" i="1" dirty="0" smtClean="0"/>
              <a:t>На тоненькой ножке.</a:t>
            </a:r>
            <a:br>
              <a:rPr lang="ru-RU" b="1" i="1" dirty="0" smtClean="0"/>
            </a:br>
            <a:r>
              <a:rPr lang="ru-RU" b="1" i="1" dirty="0" smtClean="0"/>
              <a:t>Плетут для меня</a:t>
            </a:r>
            <a:br>
              <a:rPr lang="ru-RU" b="1" i="1" dirty="0" smtClean="0"/>
            </a:br>
            <a:r>
              <a:rPr lang="ru-RU" b="1" i="1" dirty="0" smtClean="0"/>
              <a:t>Кузовки и лукошки.</a:t>
            </a:r>
            <a:br>
              <a:rPr lang="ru-RU" b="1" i="1" dirty="0" smtClean="0"/>
            </a:br>
            <a:r>
              <a:rPr lang="ru-RU" b="1" i="1" dirty="0" smtClean="0"/>
              <a:t>Кто любит меня,</a:t>
            </a:r>
            <a:br>
              <a:rPr lang="ru-RU" b="1" i="1" dirty="0" smtClean="0"/>
            </a:br>
            <a:r>
              <a:rPr lang="ru-RU" b="1" i="1" dirty="0" smtClean="0"/>
              <a:t>Тот и рад поклониться.</a:t>
            </a:r>
            <a:br>
              <a:rPr lang="ru-RU" b="1" i="1" dirty="0" smtClean="0"/>
            </a:br>
            <a:r>
              <a:rPr lang="ru-RU" b="1" i="1" dirty="0" smtClean="0"/>
              <a:t>А имя дала мне</a:t>
            </a:r>
            <a:br>
              <a:rPr lang="ru-RU" b="1" i="1" dirty="0" smtClean="0"/>
            </a:br>
            <a:r>
              <a:rPr lang="ru-RU" b="1" i="1" dirty="0" smtClean="0"/>
              <a:t>Родная землица. </a:t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З</a:t>
            </a:r>
            <a:r>
              <a:rPr lang="ru-RU" sz="6000" b="1" dirty="0" smtClean="0">
                <a:solidFill>
                  <a:srgbClr val="C00000"/>
                </a:solidFill>
              </a:rPr>
              <a:t>Е</a:t>
            </a:r>
            <a:r>
              <a:rPr lang="ru-RU" sz="6000" b="1" dirty="0" smtClean="0"/>
              <a:t>МЛ</a:t>
            </a:r>
            <a:r>
              <a:rPr lang="ru-RU" sz="6000" b="1" dirty="0" smtClean="0">
                <a:solidFill>
                  <a:srgbClr val="C00000"/>
                </a:solidFill>
              </a:rPr>
              <a:t>Я</a:t>
            </a:r>
            <a:r>
              <a:rPr lang="ru-RU" sz="6000" b="1" dirty="0" smtClean="0"/>
              <a:t>НИКА</a:t>
            </a:r>
            <a:endParaRPr lang="ru-RU" sz="6000" b="1" dirty="0"/>
          </a:p>
        </p:txBody>
      </p:sp>
      <p:sp>
        <p:nvSpPr>
          <p:cNvPr id="45058" name="AutoShape 2" descr="https://stroysad.com/wp-content/uploads/2020/06/zemlyanik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060" name="AutoShape 4" descr="https://stroysad.com/wp-content/uploads/2020/06/zemlyanik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062" name="AutoShape 6" descr="https://stroysad.com/wp-content/uploads/2020/06/zemlyanik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5064" name="Picture 8" descr="http://img-fotki.yandex.ru/get/5301/23032888.47/0_8608c_9651783d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36296" cy="5427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Я колючею расту,</a:t>
            </a:r>
            <a:br>
              <a:rPr lang="ru-RU" b="1" i="1" dirty="0" smtClean="0"/>
            </a:br>
            <a:r>
              <a:rPr lang="ru-RU" b="1" i="1" dirty="0" smtClean="0"/>
              <a:t>Неприметно я цвету.</a:t>
            </a:r>
            <a:br>
              <a:rPr lang="ru-RU" b="1" i="1" dirty="0" smtClean="0"/>
            </a:br>
            <a:r>
              <a:rPr lang="ru-RU" b="1" i="1" dirty="0" smtClean="0"/>
              <a:t>Мои ягодки сочны</a:t>
            </a:r>
            <a:br>
              <a:rPr lang="ru-RU" b="1" i="1" dirty="0" smtClean="0"/>
            </a:br>
            <a:r>
              <a:rPr lang="ru-RU" b="1" i="1" dirty="0" smtClean="0"/>
              <a:t>И малиново красны,</a:t>
            </a:r>
            <a:br>
              <a:rPr lang="ru-RU" b="1" i="1" dirty="0" smtClean="0"/>
            </a:br>
            <a:r>
              <a:rPr lang="ru-RU" b="1" i="1" dirty="0" smtClean="0"/>
              <a:t>Трудно собираются,</a:t>
            </a:r>
            <a:br>
              <a:rPr lang="ru-RU" b="1" i="1" dirty="0" smtClean="0"/>
            </a:br>
            <a:r>
              <a:rPr lang="ru-RU" b="1" i="1" dirty="0" smtClean="0"/>
              <a:t>Быстро поедаются.</a:t>
            </a:r>
            <a:br>
              <a:rPr lang="ru-RU" b="1" i="1" dirty="0" smtClean="0"/>
            </a:br>
            <a:r>
              <a:rPr lang="ru-RU" b="1" i="1" dirty="0" smtClean="0"/>
              <a:t>От болезней и простуд</a:t>
            </a:r>
            <a:br>
              <a:rPr lang="ru-RU" b="1" i="1" dirty="0" smtClean="0"/>
            </a:br>
            <a:r>
              <a:rPr lang="ru-RU" b="1" i="1" dirty="0" smtClean="0"/>
              <a:t>Чай с моим вареньем пьют.</a:t>
            </a:r>
            <a:br>
              <a:rPr lang="ru-RU" b="1" i="1" dirty="0" smtClean="0"/>
            </a:br>
            <a:r>
              <a:rPr lang="ru-RU" b="1" i="1" dirty="0" smtClean="0"/>
              <a:t>Хоть из леса родом я,</a:t>
            </a:r>
            <a:br>
              <a:rPr lang="ru-RU" b="1" i="1" dirty="0" smtClean="0"/>
            </a:br>
            <a:r>
              <a:rPr lang="ru-RU" b="1" i="1" dirty="0" smtClean="0"/>
              <a:t>Но уже — садовая.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М</a:t>
            </a:r>
            <a:r>
              <a:rPr lang="ru-RU" sz="6000" b="1" dirty="0" smtClean="0">
                <a:solidFill>
                  <a:srgbClr val="C00000"/>
                </a:solidFill>
              </a:rPr>
              <a:t>А</a:t>
            </a:r>
            <a:r>
              <a:rPr lang="ru-RU" sz="6000" b="1" dirty="0" smtClean="0"/>
              <a:t>ЛИНА</a:t>
            </a:r>
            <a:endParaRPr lang="ru-RU" sz="6000" b="1" dirty="0"/>
          </a:p>
        </p:txBody>
      </p:sp>
      <p:pic>
        <p:nvPicPr>
          <p:cNvPr id="46082" name="Picture 2" descr="http://klaptik.com.ua/wp-content/uploads/2017/06/3c4d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992888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Круглые и сочные, </a:t>
            </a:r>
            <a:br>
              <a:rPr lang="ru-RU" b="1" i="1" dirty="0" smtClean="0"/>
            </a:br>
            <a:r>
              <a:rPr lang="ru-RU" b="1" i="1" dirty="0" smtClean="0"/>
              <a:t>На дереве растут. </a:t>
            </a:r>
            <a:br>
              <a:rPr lang="ru-RU" b="1" i="1" dirty="0" smtClean="0"/>
            </a:br>
            <a:r>
              <a:rPr lang="ru-RU" b="1" i="1" dirty="0" smtClean="0"/>
              <a:t>Красные, зеленые, </a:t>
            </a:r>
            <a:br>
              <a:rPr lang="ru-RU" b="1" i="1" dirty="0" smtClean="0"/>
            </a:br>
            <a:r>
              <a:rPr lang="ru-RU" b="1" i="1" dirty="0" smtClean="0"/>
              <a:t>Солнышком взращенные.</a:t>
            </a:r>
            <a:br>
              <a:rPr lang="ru-RU" b="1" i="1" dirty="0" smtClean="0"/>
            </a:br>
            <a:r>
              <a:rPr lang="ru-RU" b="1" i="1" dirty="0" smtClean="0"/>
              <a:t> Летом поспевают, </a:t>
            </a:r>
            <a:br>
              <a:rPr lang="ru-RU" b="1" i="1" dirty="0" smtClean="0"/>
            </a:br>
            <a:r>
              <a:rPr lang="ru-RU" b="1" i="1" dirty="0" smtClean="0"/>
              <a:t>Их осенью собирают. 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ЯБЛ</a:t>
            </a:r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/>
              <a:t>НЯ     ЯБЛ</a:t>
            </a:r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/>
              <a:t>КО</a:t>
            </a:r>
            <a:endParaRPr lang="ru-RU" sz="6000" b="1" dirty="0"/>
          </a:p>
        </p:txBody>
      </p:sp>
      <p:pic>
        <p:nvPicPr>
          <p:cNvPr id="47106" name="Picture 2" descr="https://7ogorod.ru/wp-content/uploads/2018/08/jablonj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16624" cy="51480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Русская красавица</a:t>
            </a:r>
            <a:br>
              <a:rPr lang="ru-RU" b="1" i="1" dirty="0" smtClean="0"/>
            </a:br>
            <a:r>
              <a:rPr lang="ru-RU" b="1" i="1" dirty="0" smtClean="0"/>
              <a:t>Стоит на поляне,</a:t>
            </a:r>
            <a:br>
              <a:rPr lang="ru-RU" b="1" i="1" dirty="0" smtClean="0"/>
            </a:br>
            <a:r>
              <a:rPr lang="ru-RU" b="1" i="1" dirty="0" smtClean="0"/>
              <a:t>В зелёной кофточке,</a:t>
            </a:r>
            <a:br>
              <a:rPr lang="ru-RU" b="1" i="1" dirty="0" smtClean="0"/>
            </a:br>
            <a:r>
              <a:rPr lang="ru-RU" b="1" i="1" dirty="0" smtClean="0"/>
              <a:t>В белом сарафане.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Б</a:t>
            </a:r>
            <a:r>
              <a:rPr lang="ru-RU" sz="6000" b="1" dirty="0" smtClean="0">
                <a:solidFill>
                  <a:srgbClr val="C00000"/>
                </a:solidFill>
              </a:rPr>
              <a:t>Е</a:t>
            </a:r>
            <a:r>
              <a:rPr lang="ru-RU" sz="6000" b="1" dirty="0" smtClean="0"/>
              <a:t>РЁЗА</a:t>
            </a:r>
            <a:endParaRPr lang="ru-RU" sz="6000" b="1" dirty="0"/>
          </a:p>
        </p:txBody>
      </p:sp>
      <p:pic>
        <p:nvPicPr>
          <p:cNvPr id="48130" name="Picture 2" descr="https://magimigom.ru/wp-content/uploads/2016/11/berez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413738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 smtClean="0"/>
              <a:t>Хоть неплохо я одета,</a:t>
            </a:r>
            <a:br>
              <a:rPr lang="ru-RU" sz="4000" b="1" i="1" dirty="0" smtClean="0"/>
            </a:br>
            <a:r>
              <a:rPr lang="ru-RU" sz="4000" b="1" i="1" dirty="0" smtClean="0"/>
              <a:t>Бьет озноб меня всегда.</a:t>
            </a:r>
            <a:br>
              <a:rPr lang="ru-RU" sz="4000" b="1" i="1" dirty="0" smtClean="0"/>
            </a:br>
            <a:r>
              <a:rPr lang="ru-RU" sz="4000" b="1" i="1" dirty="0" smtClean="0"/>
              <a:t>И весной, и жарким </a:t>
            </a:r>
            <a:r>
              <a:rPr lang="ru-RU" sz="4000" b="1" i="1" dirty="0" smtClean="0"/>
              <a:t>летом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Вся дрожу, как в холода.</a:t>
            </a:r>
            <a:endParaRPr lang="ru-RU" sz="40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В</a:t>
            </a:r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r>
              <a:rPr lang="ru-RU" sz="7200" b="1" dirty="0" smtClean="0"/>
              <a:t>Р</a:t>
            </a:r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r>
              <a:rPr lang="ru-RU" sz="7200" b="1" dirty="0" smtClean="0"/>
              <a:t>БЕЙ</a:t>
            </a:r>
            <a:endParaRPr lang="ru-RU" sz="7200" b="1" dirty="0"/>
          </a:p>
        </p:txBody>
      </p:sp>
      <p:pic>
        <p:nvPicPr>
          <p:cNvPr id="16386" name="Picture 2" descr="https://ds05.infourok.ru/uploads/ex/05d7/000e231e-0006113d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20880" cy="49961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/>
              <a:t>СИНА</a:t>
            </a:r>
            <a:endParaRPr lang="ru-RU" sz="6000" b="1" dirty="0"/>
          </a:p>
        </p:txBody>
      </p:sp>
      <p:pic>
        <p:nvPicPr>
          <p:cNvPr id="49154" name="Picture 2" descr="https://i0.wp.com/kladraz.ru/upload/blogs2/2016/11/12463_6a2eb6676284676a4f4cc5d4463842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752528" cy="4954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 smtClean="0"/>
              <a:t>Круглая, большая, с грядки, Белая, со вкусом сладким,</a:t>
            </a:r>
            <a:br>
              <a:rPr lang="ru-RU" sz="4000" b="1" i="1" dirty="0" smtClean="0"/>
            </a:br>
            <a:r>
              <a:rPr lang="ru-RU" sz="4000" b="1" i="1" dirty="0" smtClean="0"/>
              <a:t> Щей наваристых душа </a:t>
            </a:r>
            <a:br>
              <a:rPr lang="ru-RU" sz="4000" b="1" i="1" dirty="0" smtClean="0"/>
            </a:br>
            <a:r>
              <a:rPr lang="ru-RU" sz="4000" b="1" i="1" dirty="0" smtClean="0"/>
              <a:t>И в салате хороша! …</a:t>
            </a:r>
            <a:endParaRPr lang="ru-RU" sz="40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</a:t>
            </a:r>
            <a:r>
              <a:rPr lang="ru-RU" sz="6000" b="1" dirty="0" smtClean="0">
                <a:solidFill>
                  <a:srgbClr val="C00000"/>
                </a:solidFill>
              </a:rPr>
              <a:t>А</a:t>
            </a:r>
            <a:r>
              <a:rPr lang="ru-RU" sz="6000" b="1" dirty="0" smtClean="0"/>
              <a:t>ПУСТА</a:t>
            </a:r>
            <a:endParaRPr lang="ru-RU" sz="6000" b="1" dirty="0"/>
          </a:p>
        </p:txBody>
      </p:sp>
      <p:pic>
        <p:nvPicPr>
          <p:cNvPr id="50178" name="Picture 2" descr="https://dlyadachnikov.ru/wp-content/uploads/2017/03/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624736" cy="43212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/>
              <a:t>Кудрявая коса </a:t>
            </a:r>
            <a:br>
              <a:rPr lang="ru-RU" sz="4000" b="1" i="1" dirty="0" smtClean="0"/>
            </a:br>
            <a:r>
              <a:rPr lang="ru-RU" sz="4000" b="1" i="1" dirty="0" smtClean="0"/>
              <a:t>И блестит на ней роса! </a:t>
            </a:r>
            <a:br>
              <a:rPr lang="ru-RU" sz="4000" b="1" i="1" dirty="0" smtClean="0"/>
            </a:br>
            <a:r>
              <a:rPr lang="ru-RU" sz="4000" b="1" i="1" dirty="0" smtClean="0"/>
              <a:t>Чья коса лежит на грядке?</a:t>
            </a:r>
            <a:br>
              <a:rPr lang="ru-RU" sz="4000" b="1" i="1" dirty="0" smtClean="0"/>
            </a:br>
            <a:r>
              <a:rPr lang="ru-RU" sz="4000" b="1" i="1" dirty="0" smtClean="0"/>
              <a:t> Где оранжевые пятки? </a:t>
            </a:r>
            <a:br>
              <a:rPr lang="ru-RU" sz="4000" b="1" i="1" dirty="0" smtClean="0"/>
            </a:br>
            <a:r>
              <a:rPr lang="ru-RU" sz="4000" b="1" i="1" dirty="0" smtClean="0"/>
              <a:t>В землю спрятала плутовка, Витаминная …</a:t>
            </a:r>
            <a:br>
              <a:rPr lang="ru-RU" sz="4000" b="1" i="1" dirty="0" smtClean="0"/>
            </a:br>
            <a:endParaRPr lang="ru-RU" sz="40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М</a:t>
            </a:r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r>
              <a:rPr lang="ru-RU" sz="6000" b="1" dirty="0" smtClean="0"/>
              <a:t>РКОВЬ</a:t>
            </a:r>
            <a:endParaRPr lang="ru-RU" sz="6000" b="1" dirty="0"/>
          </a:p>
        </p:txBody>
      </p:sp>
      <p:pic>
        <p:nvPicPr>
          <p:cNvPr id="51202" name="Picture 2" descr="http://uzth.eu/img/products/24/product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48872" cy="52325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91264" cy="57606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Почти сорняк, </a:t>
            </a:r>
            <a:r>
              <a:rPr lang="ru-RU" sz="3600" b="1" i="1" dirty="0" err="1" smtClean="0"/>
              <a:t>трава-травою</a:t>
            </a:r>
            <a:r>
              <a:rPr lang="ru-RU" sz="3600" b="1" i="1" dirty="0" smtClean="0"/>
              <a:t>,</a:t>
            </a:r>
            <a:br>
              <a:rPr lang="ru-RU" sz="3600" b="1" i="1" dirty="0" smtClean="0"/>
            </a:br>
            <a:r>
              <a:rPr lang="ru-RU" sz="3600" b="1" i="1" dirty="0" smtClean="0"/>
              <a:t> Но кислый лист его весною</a:t>
            </a:r>
            <a:br>
              <a:rPr lang="ru-RU" sz="3600" b="1" i="1" dirty="0" smtClean="0"/>
            </a:br>
            <a:r>
              <a:rPr lang="ru-RU" sz="3600" b="1" i="1" dirty="0" smtClean="0"/>
              <a:t>Кладут в омлет, пирог слоённый,</a:t>
            </a:r>
            <a:br>
              <a:rPr lang="ru-RU" sz="3600" b="1" i="1" dirty="0" smtClean="0"/>
            </a:br>
            <a:r>
              <a:rPr lang="ru-RU" sz="3600" b="1" i="1" dirty="0" smtClean="0"/>
              <a:t>В салаты, щи и борщ зелёный.</a:t>
            </a:r>
            <a:br>
              <a:rPr lang="ru-RU" sz="36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Щ</a:t>
            </a:r>
            <a:r>
              <a:rPr lang="ru-RU" sz="6000" b="1" dirty="0" smtClean="0">
                <a:solidFill>
                  <a:srgbClr val="C00000"/>
                </a:solidFill>
              </a:rPr>
              <a:t>А</a:t>
            </a:r>
            <a:r>
              <a:rPr lang="ru-RU" sz="6000" b="1" dirty="0" smtClean="0"/>
              <a:t>ВЕЛЬ</a:t>
            </a:r>
            <a:endParaRPr lang="ru-RU" sz="6000" b="1" dirty="0"/>
          </a:p>
        </p:txBody>
      </p:sp>
      <p:sp>
        <p:nvSpPr>
          <p:cNvPr id="52226" name="AutoShape 2" descr="http://sornyakov.net/wp-content/uploads/2017/05/%D0%A9%D0%B0%D0%B2%D0%B5%D0%BB%D1%8C-%D1%81%D0%BE%D1%80%D1%82_%D0%9A%D1%80%D1%83%D0%BF%D0%BD%D0%BE%D0%BB%D0%B8%D1%81%D1%82%D0%BD%D1%8B%D0%B8%CC%8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228" name="AutoShape 4" descr="http://sornyakov.net/wp-content/uploads/2017/05/%D0%A9%D0%B0%D0%B2%D0%B5%D0%BB%D1%8C-%D1%81%D0%BE%D1%80%D1%82_%D0%9A%D1%80%D1%83%D0%BF%D0%BD%D0%BE%D0%BB%D0%B8%D1%81%D1%82%D0%BD%D1%8B%D0%B8%CC%8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2230" name="Picture 6" descr="https://vskormi.ru/wp-content/uploads/2019/03/sorrel3-e1552559580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65843" cy="44722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Используемые интернет - ресурсы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https://go.mail.ru/search_images?fr=atompult&amp;frm=main&amp;q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https://mamamozhetvse.ru/zagadka-pro-vorobya-dlya-detej-35-luchshix.html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5679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https://neposed.net/kids-literature/zagadki/zagadki-o-prirode/zagadki-pro-ptits-rossii/zagadki-pro-voronu.html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20486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https://skazkisameli.ru/zagadki/pro-ptits/item/322-zagadka-pro-soroku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564904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https://aromatyschastya.ru/zagadki-pro-snegirya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996952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https://po-ymy.ru/zagadki-pro-lisu-xitruyu-plutovku.html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2849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https://mamamozhetvse.ru/zagadki-pro-obezyanu-dlya-detej-22-luchshih.html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8610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https://mamamozhetvse.ru/zagadki-pro-sobaku-dlya-detej-30-luchshix.html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51520" y="4243666"/>
            <a:ext cx="8893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https://ljubimyj-detskij.ru/zagadki/406-detyam-zagadki-pro-domashnikh-zhivotnykh-korova.html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79715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https://fb.ru/article/171446/zagadka-pro-yabloko---dlya-detey-i-ih-roditeley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08518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https://po-ymy.ru/vitaminnye-zagadki-pro-kapustu-dlya-detej.html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44522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/>
              </a:rPr>
              <a:t>https://po-ymy.ru/zagadki-pro-poleznuyu-morkov.html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i="1" dirty="0"/>
              <a:t>Окраской – сероватая,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Повадкой – вороватая,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Крикунья хрипловатая –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Известная персона.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Кто она? …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В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Р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НА</a:t>
            </a:r>
            <a:endParaRPr lang="ru-RU" sz="6600" b="1" dirty="0"/>
          </a:p>
        </p:txBody>
      </p:sp>
      <p:pic>
        <p:nvPicPr>
          <p:cNvPr id="18436" name="Picture 4" descr="https://megatopof.ru/files/resize/2015/dolgojiv-ptica-6-550x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102846" cy="38392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Где шум и гам, там и она,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Идёт о ней в лесу молва: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Что нет болтливей этой птицы,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Что ей на месте не сидится,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Что там, где драка, ссора, склока,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Там точно </a:t>
            </a:r>
            <a:r>
              <a:rPr lang="ru-RU" b="1" i="1" dirty="0" smtClean="0"/>
              <a:t>кружится…</a:t>
            </a:r>
            <a:endParaRPr lang="ru-RU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79208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Р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КА</a:t>
            </a:r>
            <a:endParaRPr lang="ru-RU" sz="6000" b="1" dirty="0"/>
          </a:p>
        </p:txBody>
      </p:sp>
      <p:pic>
        <p:nvPicPr>
          <p:cNvPr id="20482" name="Picture 2" descr="https://ds02.infourok.ru/uploads/ex/02c4/000559f3-5df90e5b/hello_html_m462701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96000" cy="44862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/>
              <a:t>Что за птица, что за диво,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>Как фонарик на снегу,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>И всегда она красива,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>Словно ягода в лесу!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150</Words>
  <Application>Microsoft Office PowerPoint</Application>
  <PresentationFormat>Экран (4:3)</PresentationFormat>
  <Paragraphs>62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Словарь в загадках УМК «Школа России»  2 класс</vt:lpstr>
      <vt:lpstr>Загадки о птицах</vt:lpstr>
      <vt:lpstr>  Я весь день ловлю жучков.  Уплетаю червячков,  В теплый край я не летаю.  Здесь, под крышей обитаю.  Чик-чирик! Не робей!  Я бывалый …  </vt:lpstr>
      <vt:lpstr>ВОРОБЕЙ</vt:lpstr>
      <vt:lpstr>Окраской – сероватая, Повадкой – вороватая, Крикунья хрипловатая – Известная персона. Кто она? …</vt:lpstr>
      <vt:lpstr>ВОРОНА</vt:lpstr>
      <vt:lpstr>Где шум и гам, там и она, Идёт о ней в лесу молва: Что нет болтливей этой птицы, Что ей на месте не сидится, Что там, где драка, ссора, склока, Там точно кружится…</vt:lpstr>
      <vt:lpstr>СОРОКА</vt:lpstr>
      <vt:lpstr>Что за птица, что за диво, Как фонарик на снегу, И всегда она красива, Словно ягода в лесу!</vt:lpstr>
      <vt:lpstr>СНЕГИРЬ</vt:lpstr>
      <vt:lpstr>  Яркие перья, клюв золотой, Гребень красивый над головой. Шпоры на ножках, звонко поёт. Кто он такой, кто быстрей назовет? …  </vt:lpstr>
      <vt:lpstr>ПЕТУХ</vt:lpstr>
      <vt:lpstr>Загадки о животных</vt:lpstr>
      <vt:lpstr>Длинные ушки, раскосые глазки. Очень трусливый и в жизни,  и в сказке. Прячется он от лисицы и волка. Любимое блюдо: капуста, морковка ... </vt:lpstr>
      <vt:lpstr>ЗАЯЦ</vt:lpstr>
      <vt:lpstr> Рыжая плутовка  Обманывает ловко.  Её боится мышка,  И зайка – шалунишка.  Хоть сама в лесу живёт,  Из деревни кур крадёт. </vt:lpstr>
      <vt:lpstr>ЛИСИЦА</vt:lpstr>
      <vt:lpstr>Вперевалку зверь идёт По малину и по мёд. Любит сладкое он очень. А когда приходит осень, Лезет в яму до весны, Где он спит и видит сны.</vt:lpstr>
      <vt:lpstr>МЕДВЕДЬ</vt:lpstr>
      <vt:lpstr>  Когда маленькой была, Головастиком по луже я плыла. Выросла, зелёной стала, Петь и квакать не устала. Сплю на кувшинке, без подушки. А кто такая я? …  </vt:lpstr>
      <vt:lpstr>ЛЯГУШКА</vt:lpstr>
      <vt:lpstr>  Ноги цепкие, как руки,  Ей, конечно, не до скуки:  Всё хватает без разбора,  Ест бананы до упора,  Дом родной ее – лиана,  Что за зверь-то? …  </vt:lpstr>
      <vt:lpstr>ОБЕЗЬЯНА</vt:lpstr>
      <vt:lpstr> У меня отличный слух,  Умный взгляд и тонкий нюх. Сразу лезу с кошкой в драку, Потому что я…  </vt:lpstr>
      <vt:lpstr>СОБАКА</vt:lpstr>
      <vt:lpstr>   На лугу стоит гора,  у горы растут рога,  мух пугает длинный хвост  и  гоняет жёлтых ос!  Это чудо нам не ново-  на лугу стоит …   </vt:lpstr>
      <vt:lpstr>КОРОВА</vt:lpstr>
      <vt:lpstr>Загадки о растениях</vt:lpstr>
      <vt:lpstr>Росла-росла и выросла,  Из кустов вылезла,  Ярким цветом засветилась  И всем людям полюбилась. </vt:lpstr>
      <vt:lpstr>ЯГОДА</vt:lpstr>
      <vt:lpstr>Я капелька лета На тоненькой ножке. Плетут для меня Кузовки и лукошки. Кто любит меня, Тот и рад поклониться. А имя дала мне Родная землица.  </vt:lpstr>
      <vt:lpstr>ЗЕМЛЯНИКА</vt:lpstr>
      <vt:lpstr>Я колючею расту, Неприметно я цвету. Мои ягодки сочны И малиново красны, Трудно собираются, Быстро поедаются. От болезней и простуд Чай с моим вареньем пьют. Хоть из леса родом я, Но уже — садовая.</vt:lpstr>
      <vt:lpstr>МАЛИНА</vt:lpstr>
      <vt:lpstr>Круглые и сочные,  На дереве растут.  Красные, зеленые,  Солнышком взращенные.  Летом поспевают,  Их осенью собирают. </vt:lpstr>
      <vt:lpstr>ЯБЛОНЯ     ЯБЛОКО</vt:lpstr>
      <vt:lpstr>Русская красавица Стоит на поляне, В зелёной кофточке, В белом сарафане.</vt:lpstr>
      <vt:lpstr>БЕРЁЗА</vt:lpstr>
      <vt:lpstr>Хоть неплохо я одета, Бьет озноб меня всегда. И весной, и жарким летом Вся дрожу, как в холода.</vt:lpstr>
      <vt:lpstr>ОСИНА</vt:lpstr>
      <vt:lpstr>Круглая, большая, с грядки, Белая, со вкусом сладким,  Щей наваристых душа  И в салате хороша! …</vt:lpstr>
      <vt:lpstr>КАПУСТА</vt:lpstr>
      <vt:lpstr> Кудрявая коса  И блестит на ней роса!  Чья коса лежит на грядке?  Где оранжевые пятки?  В землю спрятала плутовка, Витаминная … </vt:lpstr>
      <vt:lpstr>МОРКОВЬ</vt:lpstr>
      <vt:lpstr>  Почти сорняк, трава-травою,  Но кислый лист его весною Кладут в омлет, пирог слоённый, В салаты, щи и борщ зелёный.   </vt:lpstr>
      <vt:lpstr>ЩАВЕЛЬ</vt:lpstr>
      <vt:lpstr> Используемые интернет - ресурсы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в загадках УМК «Школа России»  2 класс</dc:title>
  <dc:creator>поиск</dc:creator>
  <cp:lastModifiedBy>поиск</cp:lastModifiedBy>
  <cp:revision>34</cp:revision>
  <dcterms:created xsi:type="dcterms:W3CDTF">2022-03-26T19:50:28Z</dcterms:created>
  <dcterms:modified xsi:type="dcterms:W3CDTF">2022-03-27T15:10:11Z</dcterms:modified>
</cp:coreProperties>
</file>