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3CAE-C61E-44B5-A4B0-49551620B0B7}" type="datetimeFigureOut">
              <a:rPr lang="ru-RU" smtClean="0"/>
              <a:pPr/>
              <a:t>19.08.2019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7B44E-8226-41B5-A169-ADE6176430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691/000c1480-da9a880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4" name="Заголовок 23"/>
          <p:cNvSpPr>
            <a:spLocks noGrp="1"/>
          </p:cNvSpPr>
          <p:nvPr>
            <p:ph type="ctrTitle"/>
          </p:nvPr>
        </p:nvSpPr>
        <p:spPr>
          <a:xfrm>
            <a:off x="0" y="0"/>
            <a:ext cx="8858280" cy="147002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Муниципальное  дошкольное образовательное  автономное учреждение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«Детский сад № 181»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571472" y="1785926"/>
            <a:ext cx="8286808" cy="4143404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Формирование экологической культуры у детей старшего дошкольного возраста</a:t>
            </a:r>
          </a:p>
          <a:p>
            <a:r>
              <a:rPr lang="ru-RU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(метод </a:t>
            </a:r>
            <a:r>
              <a:rPr lang="ru-RU" b="1" i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синквейна</a:t>
            </a:r>
            <a:r>
              <a:rPr lang="ru-RU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ru-RU" b="1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b="1" i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Андреева Н.В.</a:t>
            </a:r>
          </a:p>
          <a:p>
            <a:r>
              <a:rPr lang="ru-RU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b="1" i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b="1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b="1" i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b="1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b="1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4.infourok.ru/uploads/ex/0691/000c1480-da9a880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714357"/>
            <a:ext cx="80724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формирование человека с  экологическим мышлением, способного осознавать последствия своих действий по отношению к окружающей среде и умеющего жить в относительной гармонии с природой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457200" indent="-45720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базисных основ экологической культуры 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  <a:p>
            <a:pPr marL="457200" indent="-45720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Раскрытие и развитие творческого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духовно-нравственного потенциала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каждого ребёнка в процессе общения с природой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4.infourok.ru/uploads/ex/0691/000c1480-da9a880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714357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900igr.net/datas/khimija/Reaktsija-gidroliza/0006-006-Sinkvej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000108"/>
            <a:ext cx="7013591" cy="5260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4.infourok.ru/uploads/ex/0691/000c1480-da9a880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714357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https://ds02.infourok.ru/uploads/ex/0cc9/0006fe20-de134536/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85794"/>
            <a:ext cx="7215238" cy="5411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691/000c1480-da9a880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685800" y="928670"/>
            <a:ext cx="7772400" cy="4572031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СПАСИБО</a:t>
            </a:r>
            <a:br>
              <a:rPr lang="ru-RU" b="1" i="1" dirty="0" smtClean="0"/>
            </a:br>
            <a:r>
              <a:rPr lang="ru-RU" b="1" i="1" dirty="0" smtClean="0"/>
              <a:t>ЗА</a:t>
            </a:r>
            <a:br>
              <a:rPr lang="ru-RU" b="1" i="1" dirty="0" smtClean="0"/>
            </a:br>
            <a:r>
              <a:rPr lang="ru-RU" b="1" i="1" dirty="0" smtClean="0"/>
              <a:t>ВНИМАНИЕ!!!</a:t>
            </a:r>
            <a:endParaRPr lang="ru-RU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714357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79</Words>
  <Application>Microsoft Office PowerPoint</Application>
  <PresentationFormat>Экран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Муниципальное  дошкольное образовательное  автономное учреждение  «Детский сад № 181»</vt:lpstr>
      <vt:lpstr>Слайд 2</vt:lpstr>
      <vt:lpstr>Слайд 3</vt:lpstr>
      <vt:lpstr>Слайд 4</vt:lpstr>
      <vt:lpstr>СПАСИБО ЗА ВНИМАНИЕ!!!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дошкольное образовательное  автономное учреждение  «Детский сад № 181»</dc:title>
  <dc:creator>user</dc:creator>
  <cp:lastModifiedBy>user</cp:lastModifiedBy>
  <cp:revision>4</cp:revision>
  <dcterms:created xsi:type="dcterms:W3CDTF">2019-02-09T10:03:24Z</dcterms:created>
  <dcterms:modified xsi:type="dcterms:W3CDTF">2019-08-19T13:26:36Z</dcterms:modified>
</cp:coreProperties>
</file>