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слухоречевых процессов и навыков рассказывания в логопедическом занятии с применением предметов народного творчества</a:t>
            </a:r>
            <a:endParaRPr lang="ru-RU" sz="36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учитель-логопед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Мукадисова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Д.Н.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Приобщение дошкольников к народному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искусству через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коррекцию речи.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Коррекционно-образовательные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познавательный интерес к истории и культуре России, к русскому декоративно – прикладному искусству.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Знакомить детей с культурой и традициями использования деревянных предметов.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Коррекционно-развивающие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неречевые психические функции (слуховое, зрительное внимание, логическое мышление). Закрепить подбору слов – предметов, слов – действий с заданным звуком. Развивать фонематический слух. Развивать интонационные стороны речи, тембра и силы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голоса.Актуализировать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совершенствовать знания по дифференциации звуков Р-Л.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Закрепить верное звукопроизношение, предотвратить возникновение дефектов речи и исправить уже имеющиеся.  Развитие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слухо-речевых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навыков.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навыки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звуко-буквенного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анализа, совершенствование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слухоресчевых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процессов, продолжать обучать рассказыванию.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Коррекционно-воспитательные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воспитывать детей на народных традициях. Воспитывать чувство уважения к труду народных мастеров. Формировать навыки сотрудничества, взаимодействия, самостоятельности и инициативности. Воспитывать ответственное отношение к выполнению заданий.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матрёшки заготовки-мамочки, деревянные и картонные маленькие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заготовочки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матрёшек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гласными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буквами. На фартуках, заготовки деревянных ложек, деревянных ковриков, геометрические фигур для украшения, набор цветных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резиночек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пёрышки.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 русская матрёшка, Матрена, сарафан, фартук, ковёр, роспись,  ложки.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Предварительная работа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 Знакомство с русским народным творчеством: рассматривание иллюстраций, чтение художественной литературы, дидактические игры. Роспись геометрических фигур, деревянных матрёшек.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Ход занятия: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Организационный момент.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Учитель-логопед: Здравствуйте, ребята! Давайте закроем глаза и представим, что мы с вами оказались в деревянном царстве. Познакомьтесь с жителями деревянного царства, здесь всё  сделано из дерева. Нам нужно помочь жителям, спасти их от сильного ветра и пожара.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Спросить у детей какие опасные ситуации могут произойти с деревянными постройками. Что может случится?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Нужно выполнить 7 заданий  и собрать 7 заветных волшебных круглых ключа, тогда мы спасём их от страшного ветра и пожара, который опасен для деревянного царства.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Готовы? Поможем жителям? Тогда вперёд!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После каждого задания раскладывать ключи  жёлтые  кружочки деревянные, все считают. Конверты с заданиями и ключами находятся у Матрешки.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Артикуляционная гимнастика с деревянными  ложками под музыку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артикуляционные упражнения)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Дыхательная гимнастика -  Сдуй  пёрышки с ложки правильно!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Слоговые ряды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Игра на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слухоразличение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Помогите мамам матрешкам найти их непослушных дочек.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Слушайте, проговорите, различите  звуки твёрдый и мягкий и подберите гласную  после звука Р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крыльце стоит ведро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Какая дочка придёт к маме сейчас?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"О "в синем фартуке!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ра-деревянное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царство спасать пора "а"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в царстве жители мудры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Рэс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рэс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рэс-мы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щенка назвали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Рэкс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спит охрана в конуре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загорелись фонари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Рю-цветок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матрешке подарю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ря-в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царстве жарят пескаря.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ру-развлекаем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детвору.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Рё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рё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рё-у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матрёшки поварёшка.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Игра с деревянными ложками на различение  на слух звуков Р- 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Послушай, различи и надень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резиночку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ложку верно: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левую - звук Л, на правую - звук Р!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— игла,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флаг-враг,грач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плач,рот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флот,рожь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ложь,рос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колос, трон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слон,плот-крот,крошка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плошка,лучи-ручьи,малы-комары,серый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белый,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скалы-горы,добрый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тёплый, моряк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поляк,ларёк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кулёк,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самолёт-вперёд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Физкультминутка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Звуко-буквенный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 Помоги матрешкам соткать ковры в деревянном царстве.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Три коврика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тарелочки-досочки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 4-5 наборов квадратиков, сердечек, треугольников.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Задание: Определить место звука в слове и положи деталь  на нужный коврик.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Слова со звуком 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Радио, ракета, раковина,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Ура, нора, гора, кора, комар, товар, пар, удар, помидор.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Слова со звуком 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Лужа, лак, ложка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Малыш, халат,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пилот,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бокал,стол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Мнемотаблица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Научим дочек рассказывать, они любят много говорить, настоящие болтушки, а рассказывать нужно уметь.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8.Подведение итогов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Учитель-логопед: Что мы делали, о каких предметах говорили?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деревянных предметах.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ключей мы с вами собрали?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чего нам нужны были эти ключи?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мы с вами делали? При помощи чего? Как мы собирали ключи?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было трудно?  Что понравилось больше всего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Молодцы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77</Words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Развитие слухоречевых процессов и навыков рассказывания в логопедическом занятии с применением предметов народного творчества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слухоречевых процессов и навыков рассказывания в логопедическом занятии с применением предметов народного творчества</dc:title>
  <dc:creator>Виолетта</dc:creator>
  <cp:lastModifiedBy>Виолетта</cp:lastModifiedBy>
  <cp:revision>2</cp:revision>
  <dcterms:created xsi:type="dcterms:W3CDTF">2022-04-22T06:41:13Z</dcterms:created>
  <dcterms:modified xsi:type="dcterms:W3CDTF">2022-04-22T06:57:35Z</dcterms:modified>
</cp:coreProperties>
</file>