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B5E1-8F4A-4CB7-A75F-412FCDA33EC4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F3AC-E7A7-48F4-909A-C4C54D0AF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11\Desktop\&#1056;&#1086;&#1089;&#1089;&#1080;&#1103;%20-%20&#1056;&#1086;&#1076;&#1080;&#1085;&#1072;%20&#1084;&#1086;&#1103;\&#1084;&#1091;&#1079;&#1099;&#1082;.&#1092;&#1072;&#1081;&#1083;&#1099;\&#1057;%20&#1095;&#1077;&#1075;&#1086;%20&#1085;&#1072;&#1095;&#1080;&#1085;&#1072;&#1077;&#1090;&#1089;&#1103;%20&#1088;&#1086;&#1076;&#1080;&#1085;&#1072;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1\Desktop\&#1056;&#1086;&#1089;&#1089;&#1080;&#1103;%20-%20&#1056;&#1086;&#1076;&#1080;&#1085;&#1072;%20&#1084;&#1086;&#1103;\&#1084;&#1091;&#1079;&#1099;&#1082;.&#1092;&#1072;&#1081;&#1083;&#1099;\&#1042;&#1080;&#1078;&#1091;%20&#1095;&#1091;&#1076;&#1085;&#1086;&#1077;%20&#1087;&#1088;&#1080;&#1074;&#1086;&#1083;&#1100;&#1077;.mp3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esktop\&#1056;&#1086;&#1089;&#1089;&#1080;&#1103;%20-%20&#1056;&#1086;&#1076;&#1080;&#1085;&#1072;%20&#1084;&#1086;&#1103;\&#1084;&#1091;&#1079;&#1099;&#1082;.&#1092;&#1072;&#1081;&#1083;&#1099;\&#1079;&#1074;&#1091;&#1082;&#1080;%20&#1087;&#1090;&#1080;&#1094;.mp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esktop\&#1056;&#1086;&#1089;&#1089;&#1080;&#1103;%20-%20&#1056;&#1086;&#1076;&#1080;&#1085;&#1072;%20&#1084;&#1086;&#1103;\&#1084;&#1091;&#1079;&#1099;&#1082;.&#1092;&#1072;&#1081;&#1083;&#1099;\&#1085;&#1072;&#1080;&#1075;&#1088;&#1099;&#1096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 чего начинаетс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-2-700x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82" y="0"/>
            <a:ext cx="9145482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a33dbce9b555b066f0f586c3cc457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«Символы России»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84784"/>
            <a:ext cx="9143999" cy="5373216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</a:rPr>
              <a:t>Остановка «Русская берёзка»</a:t>
            </a:r>
            <a:endParaRPr lang="ru-RU" b="1" i="1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9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ижу чудное привол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Рисунок 2" descr="im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Зимняя_березка_-_panoram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и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Остановка «Русская природа»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7" name="Содержимое 6" descr="96565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412776"/>
            <a:ext cx="9143999" cy="54452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550111165207b3db37b0ea49c7c4b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55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9BZ313WwAEKX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117_10571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st-kalmanka-24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banovo-531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«Русская игрушка»</a:t>
            </a:r>
            <a:endParaRPr lang="ru-RU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bec9c47ea89754756d99b39a5ce9d45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3999" cy="5445224"/>
          </a:xfrm>
        </p:spPr>
      </p:pic>
      <p:pic>
        <p:nvPicPr>
          <p:cNvPr id="6" name="на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</Words>
  <Application>Microsoft Office PowerPoint</Application>
  <PresentationFormat>Экран (4:3)</PresentationFormat>
  <Paragraphs>5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Остановка «Русская природа»</vt:lpstr>
      <vt:lpstr>Слайд 3</vt:lpstr>
      <vt:lpstr>Слайд 4</vt:lpstr>
      <vt:lpstr>Слайд 5</vt:lpstr>
      <vt:lpstr>Слайд 6</vt:lpstr>
      <vt:lpstr>Слайд 7</vt:lpstr>
      <vt:lpstr>Слайд 8</vt:lpstr>
      <vt:lpstr>Остановка «Русская игрушка»</vt:lpstr>
      <vt:lpstr>Слайд 10</vt:lpstr>
      <vt:lpstr>Остановка «Символы России»</vt:lpstr>
      <vt:lpstr>Слайд 12</vt:lpstr>
      <vt:lpstr>Слайд 13</vt:lpstr>
      <vt:lpstr>Остановка «Русская берёзка»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9</cp:revision>
  <dcterms:created xsi:type="dcterms:W3CDTF">2022-01-25T13:33:00Z</dcterms:created>
  <dcterms:modified xsi:type="dcterms:W3CDTF">2022-01-25T14:52:31Z</dcterms:modified>
</cp:coreProperties>
</file>