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6" r:id="rId3"/>
    <p:sldId id="276" r:id="rId4"/>
    <p:sldId id="260" r:id="rId5"/>
    <p:sldId id="261" r:id="rId6"/>
    <p:sldId id="262" r:id="rId7"/>
    <p:sldId id="265" r:id="rId8"/>
    <p:sldId id="278" r:id="rId9"/>
    <p:sldId id="257" r:id="rId10"/>
    <p:sldId id="263" r:id="rId11"/>
    <p:sldId id="272" r:id="rId12"/>
    <p:sldId id="273" r:id="rId13"/>
    <p:sldId id="277" r:id="rId14"/>
    <p:sldId id="267" r:id="rId15"/>
    <p:sldId id="269" r:id="rId16"/>
    <p:sldId id="284" r:id="rId17"/>
    <p:sldId id="285" r:id="rId18"/>
    <p:sldId id="288" r:id="rId19"/>
    <p:sldId id="282" r:id="rId20"/>
    <p:sldId id="287" r:id="rId21"/>
    <p:sldId id="279" r:id="rId22"/>
    <p:sldId id="271" r:id="rId23"/>
    <p:sldId id="283" r:id="rId24"/>
    <p:sldId id="27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96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5A510-F0F3-4320-87C7-1CDB467832E8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F5C0E-15AE-454A-AB9B-D574B37768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7873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F5C0E-15AE-454A-AB9B-D574B37768E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1927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3635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503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2074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6371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9653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743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089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933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378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4726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17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5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529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2600" y="739258"/>
            <a:ext cx="11073809" cy="31469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логопеда по развитию </a:t>
            </a:r>
            <a:r>
              <a:rPr lang="ru-RU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лексико</a:t>
            </a:r>
            <a:r>
              <a:rPr lang="ru-RU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грамматических </a:t>
            </a:r>
            <a:r>
              <a:rPr lang="ru-RU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категорий </a:t>
            </a:r>
            <a:r>
              <a:rPr lang="ru-RU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речи у </a:t>
            </a:r>
            <a:r>
              <a:rPr lang="ru-RU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с ТНР </a:t>
            </a:r>
            <a:r>
              <a:rPr lang="ru-RU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теме:</a:t>
            </a:r>
            <a:br>
              <a:rPr lang="ru-RU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«Откуда хлеб пришел?»</a:t>
            </a:r>
            <a:br>
              <a:rPr lang="ru-RU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72100" y="3602038"/>
            <a:ext cx="5676900" cy="2849562"/>
          </a:xfrm>
        </p:spPr>
        <p:txBody>
          <a:bodyPr>
            <a:noAutofit/>
          </a:bodyPr>
          <a:lstStyle/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МАДОУ МО г. Краснодар «Детский сад № 43»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Учитель-логопед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Клименко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С.Г.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22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0" y="365125"/>
            <a:ext cx="10363200" cy="3460115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Современный хлеб – это очень сытный и вкусный продукт. В нем содержится большое количество необходимых витаминов.</a:t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 « Назови ласково»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хлебобулочные изделия: хлеб-хлебушек, бублик- </a:t>
            </a:r>
            <a:r>
              <a:rPr 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бубличек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пирог-пирожок,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булка-булочка, батон-батончик.  </a:t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«Продолжи ряд хлебобулочных названий, которые ты знаешь…»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8240" y="4602480"/>
            <a:ext cx="11247120" cy="225552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8820" y="3483021"/>
            <a:ext cx="4579620" cy="305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760" y="3766958"/>
            <a:ext cx="4358640" cy="266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505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720" y="365125"/>
            <a:ext cx="10546080" cy="91503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 Слова – родственники»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68400"/>
            <a:ext cx="11170920" cy="568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Назовите хлеб ласково.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(Хлебушек)</a:t>
            </a:r>
          </a:p>
          <a:p>
            <a:pPr marL="0" indent="0" algn="r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Крошки хлеба – это какие крошки?</a:t>
            </a:r>
          </a:p>
          <a:p>
            <a:pPr marL="0" indent="0" algn="r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(Хлебные)</a:t>
            </a:r>
          </a:p>
          <a:p>
            <a:pPr marL="0" indent="0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Квас из хлеба, это……… (Хлебный квас)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Посуда, в которой хранят хлеб?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(Хлебница)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9565" y="1168400"/>
            <a:ext cx="3955311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132" y="2326645"/>
            <a:ext cx="3672663" cy="201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9418" y="4338084"/>
            <a:ext cx="3392287" cy="232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6321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360" y="365125"/>
            <a:ext cx="10378440" cy="8083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Игра «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Сложные слова»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371600"/>
            <a:ext cx="11950699" cy="5295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Человек, который печет хлеб?</a:t>
            </a:r>
          </a:p>
          <a:p>
            <a:pPr marL="0" indent="0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(Хлебопек)</a:t>
            </a:r>
          </a:p>
          <a:p>
            <a:pPr marL="0" indent="0" algn="r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Прибор для нарезания хлеба?</a:t>
            </a:r>
          </a:p>
          <a:p>
            <a:pPr marL="0" indent="0" algn="r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(Хлеборезка)</a:t>
            </a:r>
          </a:p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Завод, где выпекают хлеб? (Хлебозавод)</a:t>
            </a:r>
            <a:r>
              <a:rPr lang="ru-RU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r">
              <a:buNone/>
            </a:pPr>
            <a:r>
              <a:rPr lang="ru-RU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Люди, которые выращивают хлеб? </a:t>
            </a:r>
          </a:p>
          <a:p>
            <a:pPr marL="0" lvl="0" indent="0" algn="r">
              <a:buNone/>
            </a:pPr>
            <a:r>
              <a:rPr lang="ru-RU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(Хлеборобы)</a:t>
            </a:r>
          </a:p>
          <a:p>
            <a:pPr marL="0" indent="0">
              <a:buNone/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5721" y="1181632"/>
            <a:ext cx="3057016" cy="224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283" y="2195706"/>
            <a:ext cx="3358117" cy="225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8921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59080"/>
            <a:ext cx="10515600" cy="519684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Качественный хлеб должен быть хорошо пропеченным, гладким. </a:t>
            </a:r>
            <a:b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«Подбери больше слов»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хлеб (какой?)- мягкий, белый, черный, ароматный, полезный, румяный, хрустящий.</a:t>
            </a:r>
            <a:b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«Назови наоборот»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-мягкий- черствый, белый-черный, большой- маленький, горячий- холодный, полезный- вредный.</a:t>
            </a:r>
            <a:b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5769" y="4129963"/>
            <a:ext cx="3534531" cy="248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40466"/>
            <a:ext cx="4178300" cy="250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0" y="292101"/>
            <a:ext cx="10871200" cy="11048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«Я знаю много слов…»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Хлеб можно (что делать?)- печь, резать, отламывать, подавать, угощать, формовать, покупать, продавать, кушать</a:t>
            </a:r>
            <a:b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C:\Users\4515546456\Desktop\Testo-pesochno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5080" y="2305843"/>
            <a:ext cx="6803390" cy="4252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2019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65125"/>
            <a:ext cx="10591800" cy="166179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«Назови одним словом»</a:t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хлеб, хлебец, батон, бублик, рогалик, лаваш, лепешка- это </a:t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хлебобулочные изделия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977" y="2468879"/>
            <a:ext cx="10333783" cy="405951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129" y="2704921"/>
            <a:ext cx="3487922" cy="214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2151" y="4133584"/>
            <a:ext cx="3977503" cy="243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52330"/>
            <a:ext cx="3636336" cy="300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8433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" y="0"/>
            <a:ext cx="11582400" cy="6857999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Игры с мукой</a:t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«Цветная мука»-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используя натуральную гречневую, кукурузную, ржаную, пшеничную муку предложить ребенку назвать, смешать, цвет различной муки.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«Лабиринты»-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предложить нарисовать пальцем дорожки для проезда машин.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«Раскопки» -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ебенку предлагают найти раскопки, спрятанные в песке (муке), называя раскопки, побуждать ребенка четко произносить звук Р-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Рь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в словах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«Ракушки» </a:t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Взрослый придумывает сюжет игры на «пляже в песке» (муке) с ракушками: их можно считать, закрепляя в речи правильное произношение звука Р и употребление окончаний слов.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" y="1"/>
            <a:ext cx="11252200" cy="36703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Игры с тестом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«Цветное тесто»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 этой игре взрослый может реализовать с ребенком методы экспериментирования: в цветную воду добавить муки и замесить тесто. Предложить вылепить для кукол  различные печенья, хлебобулочные изделия, подбирая различные слова-признаки (печенье сахарное, клубничное, ароматное, сладкое).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972" b="5740"/>
          <a:stretch/>
        </p:blipFill>
        <p:spPr>
          <a:xfrm>
            <a:off x="3949770" y="3201695"/>
            <a:ext cx="3708400" cy="33473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333"/>
          <a:stretch/>
        </p:blipFill>
        <p:spPr>
          <a:xfrm>
            <a:off x="101601" y="3201695"/>
            <a:ext cx="3660880" cy="3362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5459" y="3283141"/>
            <a:ext cx="4269896" cy="3202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61" r="2639" b="26481"/>
          <a:stretch/>
        </p:blipFill>
        <p:spPr>
          <a:xfrm>
            <a:off x="88899" y="33874"/>
            <a:ext cx="4047180" cy="3078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5" r="11111"/>
          <a:stretch/>
        </p:blipFill>
        <p:spPr>
          <a:xfrm>
            <a:off x="88899" y="3470417"/>
            <a:ext cx="3720637" cy="3399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222" b="10555"/>
          <a:stretch/>
        </p:blipFill>
        <p:spPr>
          <a:xfrm>
            <a:off x="7717958" y="3640252"/>
            <a:ext cx="4394531" cy="3059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370" b="741"/>
          <a:stretch/>
        </p:blipFill>
        <p:spPr>
          <a:xfrm>
            <a:off x="8318500" y="0"/>
            <a:ext cx="3873500" cy="35822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74" b="3148"/>
          <a:stretch/>
        </p:blipFill>
        <p:spPr>
          <a:xfrm>
            <a:off x="4013200" y="3111902"/>
            <a:ext cx="3501094" cy="38641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66" r="1528" b="11481"/>
          <a:stretch/>
        </p:blipFill>
        <p:spPr>
          <a:xfrm>
            <a:off x="4153300" y="0"/>
            <a:ext cx="4147978" cy="326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236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77800"/>
            <a:ext cx="11391900" cy="65405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Артикуляционная и дыхательная гимнастика «Пекарь»</a:t>
            </a:r>
            <a:br>
              <a:rPr lang="ru-R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(каждое упражнение выполнять перед зеркалом под счет 10 секунд)</a:t>
            </a:r>
            <a:b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«Месим тесто»-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приоткрыть рот, положить широкий  язык между зубами, </a:t>
            </a:r>
            <a:r>
              <a:rPr lang="ru-RU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покусать язык  зубами  с произнесением сочетания «та-та-та», пошлепать язык губами с произнесением  «</a:t>
            </a:r>
            <a:r>
              <a:rPr lang="ru-RU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пя-пя-пя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», следить, чтобы язык был широким, расслабленным,  нижняя губа не подворачивалась,  выполнять  10 сек.</a:t>
            </a:r>
            <a:b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Блинчик»-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приоткрыть рот, широкий, расслабленный язык положить на нижнюю губу,  удерживать  широкий язык .</a:t>
            </a:r>
            <a:b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«Остуди блинчик»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-  улыбнуться, широкий  язык положить на нижнюю губу, подуть на кончик языка, почувствовать прохладную струю воздуха на кончике языка. </a:t>
            </a:r>
            <a:b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«Рогалик»</a:t>
            </a:r>
            <a:r>
              <a:rPr lang="ru-RU" sz="2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- широкий  язык положить на нижнюю губу, поднять боковые края языка вверх, удерживая  в таком положении язык, вдохнуть через нос и подуть из язычка,  на выдохе ощущается  струя воздуха.</a:t>
            </a:r>
            <a:b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«Бублик»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-зубы сомкнуты, губы вытянуть вперед и округлить  «бубликом» ,  приподнять верхнюю губу, опустить как можно ниже нижнюю губу, верхние и нижние сомкнутые зубы хорошо видны.</a:t>
            </a:r>
            <a:b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Игра «Кристаллы в ракушке»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Родитель предлагает ребенку найти кристаллы или жемчужины, сдувая песок (муку) из трубочки, следить, чтобы во время выдоха, ребенок не надувал щёки.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300" y="365125"/>
            <a:ext cx="10604500" cy="533717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лексико-грамматических категорий речи, речевого дыхания, артикуляционной моторики, автоматизации звука Р в словах;</a:t>
            </a:r>
            <a:b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деятельности, досуга , игр с детьми в семье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424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15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56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845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3360"/>
            <a:ext cx="11506200" cy="6644639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«ПЛЮШКИ» 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(пальчиковая гимнастика)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Муку в тесто замесили, 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(Сжимают и разжимают кулачки)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 из теста мы слепили: 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(Прихлопывают ладошками, «лепят»)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Пирожки и плюшки, 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(Поочерёдно разгибают пальчики обеих рук,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начиная с мизинца)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Сдобные ватрушки,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Булочки и калачи –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Всё мы испечём в печи. 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(Обе ладошки разворачивают вверх)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Очень вкусно!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 (Гладят живот)</a:t>
            </a:r>
            <a:b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«ХЛЕБ» 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(пальчиковая гимнастика)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 Рос сперва на воле в поле,               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Дети слегка покачивают руками,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 Летом цвел и колосился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                 поднятыми вверх.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 А потом обмолотили,                       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Постукивают кулаками друг о друга.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 Он в зерно вдруг превратился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      Выполняют упражнение «Пальчики здороваются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   Из зерна – в муку и тесто,             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Сжимают и разжимают кулаки.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 В магазине занял место.                    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Вытягивают руки вперёд, ладонями вверх.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 Вырос он под синим небом,              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Поднимают руки вверх.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 А пришел на стол к нам – хлебом.    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Вытягиваю руки вперёд ладонями вверх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720" y="365125"/>
            <a:ext cx="10927080" cy="83883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Игра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«Запомни -повтори»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651" y="1275907"/>
            <a:ext cx="11759609" cy="55820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cf.ppt-online.org/files/slide/s/sNxUqkgrfbdmAFZ4nC5RQJv89hDB1IEaVej63O/slide-7.jpg"/>
          <p:cNvPicPr>
            <a:picLocks noChangeAspect="1" noChangeArrowheads="1"/>
          </p:cNvPicPr>
          <p:nvPr/>
        </p:nvPicPr>
        <p:blipFill>
          <a:blip r:embed="rId2" cstate="print"/>
          <a:srcRect t="28370"/>
          <a:stretch>
            <a:fillRect/>
          </a:stretch>
        </p:blipFill>
        <p:spPr bwMode="auto">
          <a:xfrm>
            <a:off x="670560" y="1022371"/>
            <a:ext cx="10561320" cy="5557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4232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30200"/>
            <a:ext cx="11328400" cy="60325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«Угадай загадку-вылепи отгадку»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Мнут и катают,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 печи закаляют,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 потом за столом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Нарезают ножом.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(Хлеб)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Мягкая, пышная, ароматная и душистая, из печи на стол я попала, Рыжей как лисичка стала. Мазать маслом и кусать – это про меня, расскажите же друзья, кем являюсь я? (Булка)</a:t>
            </a:r>
            <a:b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Кольцо не простое, Кольцо золотое, Блестящее, хрустящее, Всем на загляденье… Ну и объеденье! (Баранка или бублик.)</a:t>
            </a:r>
            <a:b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То, о чем загадка здесь, Хорошо с чайком поесть, С виду – маленький батон И с начинкой сладкой он. (Рулет)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В кусочке сдобного теста Нашлось для начинки место, Внутри него не бывает пусто – Есть мясо или капуста. (Пирожок)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4440" y="365126"/>
            <a:ext cx="9784080" cy="6218554"/>
          </a:xfrm>
        </p:spPr>
        <p:txBody>
          <a:bodyPr>
            <a:normAutofit/>
          </a:bodyPr>
          <a:lstStyle/>
          <a:p>
            <a:pPr algn="ctr"/>
            <a:endParaRPr lang="ru-RU" sz="9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5" name="Picture 1" descr="C:\Users\4515546456\Desktop\74d7e39b37b27bc089c1e0022275ae7f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1080" y="87630"/>
            <a:ext cx="9494520" cy="6503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9532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640" y="365125"/>
            <a:ext cx="10424160" cy="486219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Хлеб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символ жизни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здоровья, труда благополучия и богатства.</a:t>
            </a:r>
            <a:b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 Представленные игры  позволяют в условиях  семейного досуга не только  расширить знания детей о пользе 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хлеба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о его ценности, о тяжелом труде людей, но и сформировать грамматические категории речи, активизировать в словаре детей новые слова, объяснить их значение.</a:t>
            </a:r>
            <a:b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«Развивайте речь ребенка, играя в наши игры!»</a:t>
            </a:r>
            <a:endParaRPr lang="ru-RU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В древние времена люди не выращивали хлеб. Они собирали зерна диких злаков, размягчая  их воде, а затем принимали пищу.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034" y="1847184"/>
            <a:ext cx="10490347" cy="50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27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3916"/>
            <a:ext cx="10515600" cy="190878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Потом человек попробовал истереть зерна в порошок. Для этого он взял два тяжелых камня. Так появилась зернотёрка, помогавшая измельчать зерно в муку.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79175"/>
            <a:ext cx="10515600" cy="389778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882" y="2326094"/>
            <a:ext cx="4810125" cy="384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Мамуля компик\Desktop\hello_html_m438083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9173" y="2326094"/>
            <a:ext cx="5018568" cy="38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754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441" y="322594"/>
            <a:ext cx="10515600" cy="153191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Из неё на раскаленных камнях можно было испечь первый хлеб: простые пресные лепешки.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62716"/>
            <a:ext cx="10515600" cy="435934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835" y="2083981"/>
            <a:ext cx="4846011" cy="417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1117" y="2083981"/>
            <a:ext cx="4941924" cy="417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2202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" y="365125"/>
            <a:ext cx="10469880" cy="91503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«Узнай профессию»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280" y="1188720"/>
            <a:ext cx="11018520" cy="5669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Кто работает на тракторе? Кто работает на комбайне? </a:t>
            </a:r>
          </a:p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Кто мелет зерно? Кто печет хлеб?</a:t>
            </a:r>
          </a:p>
          <a:p>
            <a:pPr marL="0" indent="0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645" y="2269519"/>
            <a:ext cx="2639755" cy="233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9255" y="4602480"/>
            <a:ext cx="2687863" cy="225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4515546456\Desktop\мукомол.jpg"/>
          <p:cNvPicPr>
            <a:picLocks noChangeAspect="1" noChangeArrowheads="1"/>
          </p:cNvPicPr>
          <p:nvPr/>
        </p:nvPicPr>
        <p:blipFill>
          <a:blip r:embed="rId4" cstate="print"/>
          <a:srcRect l="13333" t="8000" r="3500" b="2889"/>
          <a:stretch>
            <a:fillRect/>
          </a:stretch>
        </p:blipFill>
        <p:spPr bwMode="auto">
          <a:xfrm>
            <a:off x="5508404" y="2214571"/>
            <a:ext cx="3083146" cy="2323475"/>
          </a:xfrm>
          <a:prstGeom prst="rect">
            <a:avLst/>
          </a:prstGeom>
          <a:noFill/>
        </p:spPr>
      </p:pic>
      <p:pic>
        <p:nvPicPr>
          <p:cNvPr id="1028" name="Picture 4" descr="C:\Users\4515546456\Desktop\пекар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82050" y="3891280"/>
            <a:ext cx="3143250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3695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00" y="456565"/>
            <a:ext cx="11142980" cy="411253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Игра «Из чего какая мука?»-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для приготовления хлеба используют различную муку из зерна.</a:t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r>
              <a:rPr lang="ru-RU" sz="3200" dirty="0" smtClean="0">
                <a:latin typeface="Arial" pitchFamily="34" charset="0"/>
                <a:cs typeface="Arial" pitchFamily="34" charset="0"/>
              </a:rPr>
              <a:t>Мука из пшеницы- пшеничная. Мука из ржи- ржаная. Мука из овса- овсяная. Мука из кукурузы- кукурузная. Мука из ячменя- ячменная.</a:t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755" y="3175000"/>
            <a:ext cx="2707405" cy="196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5987" y="2649221"/>
            <a:ext cx="2614413" cy="181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1" y="4569104"/>
            <a:ext cx="3017164" cy="20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075" y="3340331"/>
            <a:ext cx="2715685" cy="185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400" y="190500"/>
            <a:ext cx="11440160" cy="284408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гра «Мучные продукты»</a:t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Хлеб –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это продукт, который готовят из муки. Он мучной. Что ещё готовят из муки: бублик из муки- мучной, лепёшки из муки- мучные.</a:t>
            </a:r>
            <a:b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«Продолжи ряд мучных продуктов»-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каравай, пирожок, пирог, пряник….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77206" y="2649466"/>
            <a:ext cx="1935074" cy="1709174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3307080" y="3603690"/>
            <a:ext cx="1008174" cy="404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4" idx="2"/>
          </p:cNvCxnSpPr>
          <p:nvPr/>
        </p:nvCxnSpPr>
        <p:spPr>
          <a:xfrm>
            <a:off x="5844743" y="4358640"/>
            <a:ext cx="68377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181254" y="3786570"/>
            <a:ext cx="758786" cy="419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84920" y="4215985"/>
            <a:ext cx="1842633" cy="206289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1" y="4267690"/>
            <a:ext cx="2209800" cy="181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4202" y="5110628"/>
            <a:ext cx="1839518" cy="151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718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261</Words>
  <Application>Microsoft Office PowerPoint</Application>
  <PresentationFormat>Произвольный</PresentationFormat>
  <Paragraphs>57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   Рекомендации логопеда по развитию лексико – грамматических категорий речи у детей с ТНР по теме: «Откуда хлеб пришел?» </vt:lpstr>
      <vt:lpstr>Цель:  развитие лексико-грамматических категорий речи, речевого дыхания, артикуляционной моторики, автоматизации звука Р в словах; организация деятельности, досуга , игр с детьми в семье</vt:lpstr>
      <vt:lpstr>Хлеб – символ жизни, здоровья, труда благополучия и богатства.  Представленные игры  позволяют в условиях  семейного досуга не только  расширить знания детей о пользе хлеба, о его ценности, о тяжелом труде людей, но и сформировать грамматические категории речи, активизировать в словаре детей новые слова, объяснить их значение. «Развивайте речь ребенка, играя в наши игры!»</vt:lpstr>
      <vt:lpstr>В древние времена люди не выращивали хлеб. Они собирали зерна диких злаков, размягчая  их воде, а затем принимали пищу.</vt:lpstr>
      <vt:lpstr>Потом человек попробовал истереть зерна в порошок. Для этого он взял два тяжелых камня. Так появилась зернотёрка, помогавшая измельчать зерно в муку.</vt:lpstr>
      <vt:lpstr>Из неё на раскаленных камнях можно было испечь первый хлеб: простые пресные лепешки.</vt:lpstr>
      <vt:lpstr>Игра «Узнай профессию»</vt:lpstr>
      <vt:lpstr>Игра «Из чего какая мука?»-для приготовления хлеба используют различную муку из зерна. Мука из пшеницы- пшеничная. Мука из ржи- ржаная. Мука из овса- овсяная. Мука из кукурузы- кукурузная. Мука из ячменя- ячменная.   </vt:lpstr>
      <vt:lpstr>  Игра «Мучные продукты» Хлеб – это продукт, который готовят из муки. Он мучной. Что ещё готовят из муки: бублик из муки- мучной, лепёшки из муки- мучные.  «Продолжи ряд мучных продуктов»- каравай, пирожок, пирог, пряник….  </vt:lpstr>
      <vt:lpstr> Современный хлеб – это очень сытный и вкусный продукт. В нем содержится большое количество необходимых витаминов. Игра  « Назови ласково» хлебобулочные изделия: хлеб-хлебушек, бублик- бубличек, пирог-пирожок, булка-булочка, батон-батончик.   «Продолжи ряд хлебобулочных названий, которые ты знаешь…»  </vt:lpstr>
      <vt:lpstr>Игра « Слова – родственники»</vt:lpstr>
      <vt:lpstr>Игра « Сложные слова»</vt:lpstr>
      <vt:lpstr>  Качественный хлеб должен быть хорошо пропеченным, гладким.  Игра «Подбери больше слов» хлеб (какой?)- мягкий, белый, черный, ароматный, полезный, румяный, хрустящий. Игра «Назови наоборот»-мягкий- черствый, белый-черный, большой- маленький, горячий- холодный, полезный- вредный.    </vt:lpstr>
      <vt:lpstr>   Игра «Я знаю много слов…»  Хлеб можно (что делать?)- печь, резать, отламывать, подавать, угощать, формовать, покупать, продавать, кушать </vt:lpstr>
      <vt:lpstr>Игра «Назови одним словом»  хлеб, хлебец, батон, бублик, рогалик, лаваш, лепешка- это  хлебобулочные изделия </vt:lpstr>
      <vt:lpstr> Игры с мукой «Цветная мука»- используя натуральную гречневую, кукурузную, ржаную, пшеничную муку предложить ребенку назвать, смешать, цвет различной муки. «Лабиринты»- предложить нарисовать пальцем дорожки для проезда машин. Игра «Раскопки» -ребенку предлагают найти раскопки, спрятанные в песке (муке), называя раскопки, побуждать ребенка четко произносить звук Р-Рь в словах Игра «Ракушки»  Взрослый придумывает сюжет игры на «пляже в песке» (муке) с ракушками: их можно считать, закрепляя в речи правильное произношение звука Р и употребление окончаний слов. </vt:lpstr>
      <vt:lpstr>Игры с тестом  «Цветное тесто» В этой игре взрослый может реализовать с ребенком методы экспериментирования: в цветную воду добавить муки и замесить тесто. Предложить вылепить для кукол  различные печенья, хлебобулочные изделия, подбирая различные слова-признаки (печенье сахарное, клубничное, ароматное, сладкое). </vt:lpstr>
      <vt:lpstr>Слайд 18</vt:lpstr>
      <vt:lpstr>Артикуляционная и дыхательная гимнастика «Пекарь» (каждое упражнение выполнять перед зеркалом под счет 10 секунд) «Месим тесто»-приоткрыть рот, положить широкий  язык между зубами,  покусать язык  зубами  с произнесением сочетания «та-та-та», пошлепать язык губами с произнесением  «пя-пя-пя», следить, чтобы язык был широким, расслабленным,  нижняя губа не подворачивалась,  выполнять  10 сек. «Блинчик»- приоткрыть рот, широкий, расслабленный язык положить на нижнюю губу,  удерживать  широкий язык . «Остуди блинчик»-  улыбнуться, широкий  язык положить на нижнюю губу, подуть на кончик языка, почувствовать прохладную струю воздуха на кончике языка.  «Рогалик» - широкий  язык положить на нижнюю губу, поднять боковые края языка вверх, удерживая  в таком положении язык, вдохнуть через нос и подуть из язычка,  на выдохе ощущается  струя воздуха. «Бублик»-зубы сомкнуты, губы вытянуть вперед и округлить  «бубликом» ,  приподнять верхнюю губу, опустить как можно ниже нижнюю губу, верхние и нижние сомкнутые зубы хорошо видны. Игра «Кристаллы в ракушке» Родитель предлагает ребенку найти кристаллы или жемчужины, сдувая песок (муку) из трубочки, следить, чтобы во время выдоха, ребенок не надувал щёки.</vt:lpstr>
      <vt:lpstr>Слайд 20</vt:lpstr>
      <vt:lpstr> «ПЛЮШКИ» (пальчиковая гимнастика) Муку в тесто замесили, (Сжимают и разжимают кулачки) А из теста мы слепили: (Прихлопывают ладошками, «лепят») Пирожки и плюшки, (Поочерёдно разгибают пальчики обеих рук, начиная с мизинца) Сдобные ватрушки, Булочки и калачи – Всё мы испечём в печи. (Обе ладошки разворачивают вверх) Очень вкусно! (Гладят живот)  «ХЛЕБ» (пальчиковая гимнастика)  Рос сперва на воле в поле,               Дети слегка покачивают руками,  Летом цвел и колосился,                  поднятыми вверх.  А потом обмолотили,                       Постукивают кулаками друг о друга.  Он в зерно вдруг превратился.       Выполняют упражнение «Пальчики здороваются    Из зерна – в муку и тесто,             Сжимают и разжимают кулаки.  В магазине занял место.                    Вытягивают руки вперёд, ладонями вверх.  Вырос он под синим небом,              Поднимают руки вверх.  А пришел на стол к нам – хлебом.    Вытягиваю руки вперёд ладонями вверх </vt:lpstr>
      <vt:lpstr>Игра «Запомни -повтори»</vt:lpstr>
      <vt:lpstr>  Игра «Угадай загадку-вылепи отгадку»  Мнут и катают, В печи закаляют, А потом за столом Нарезают ножом. (Хлеб) Мягкая, пышная, ароматная и душистая, из печи на стол я попала, Рыжей как лисичка стала. Мазать маслом и кусать – это про меня, расскажите же друзья, кем являюсь я? (Булка) Кольцо не простое, Кольцо золотое, Блестящее, хрустящее, Всем на загляденье… Ну и объеденье! (Баранка или бублик.) То, о чем загадка здесь, Хорошо с чайком поесть, С виду – маленький батон И с начинкой сладкой он. (Рулет) В кусочке сдобного теста Нашлось для начинки место, Внутри него не бывает пусто – Есть мясо или капуста. (Пирожок)   </vt:lpstr>
      <vt:lpstr>Слайд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Откуда хлеб пришел?</dc:title>
  <dc:creator>Инженер</dc:creator>
  <cp:lastModifiedBy>Пользователь Windows</cp:lastModifiedBy>
  <cp:revision>59</cp:revision>
  <dcterms:created xsi:type="dcterms:W3CDTF">2016-03-22T08:58:59Z</dcterms:created>
  <dcterms:modified xsi:type="dcterms:W3CDTF">2022-11-02T16:01:44Z</dcterms:modified>
</cp:coreProperties>
</file>