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0" r:id="rId3"/>
    <p:sldId id="280" r:id="rId4"/>
    <p:sldId id="257" r:id="rId5"/>
    <p:sldId id="301" r:id="rId6"/>
    <p:sldId id="302" r:id="rId7"/>
    <p:sldId id="303" r:id="rId8"/>
    <p:sldId id="298" r:id="rId9"/>
    <p:sldId id="304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4DCB"/>
    <a:srgbClr val="E41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8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5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6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2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7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0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3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EDDE-34BF-493C-9906-AA6B77E1AAD5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55C3-0BB7-49BC-ADE3-4D7CF7382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8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9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66395">
            <a:off x="-171123" y="6089981"/>
            <a:ext cx="195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МУНИЦИПАЛЬНОЕ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843948">
            <a:off x="316293" y="5464230"/>
            <a:ext cx="112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БЮДЖЕТ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528227">
            <a:off x="26126" y="4672713"/>
            <a:ext cx="1436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ДОШКОЛЬ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171925">
            <a:off x="-396567" y="3917750"/>
            <a:ext cx="214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ОБРАЗОВАТЕЛЛЬНОЕ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033374">
            <a:off x="-118297" y="2629281"/>
            <a:ext cx="139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УЧРЕЖДЕНИЕ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424227">
            <a:off x="-224506" y="543598"/>
            <a:ext cx="2277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КОМПЕНСИРУЮЩЕГО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372728">
            <a:off x="535372" y="1019851"/>
            <a:ext cx="757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ВИДА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415477">
            <a:off x="-37590" y="1524957"/>
            <a:ext cx="11571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400" cap="none" spc="0" dirty="0" smtClean="0">
                <a:ln/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ДЕТСКИЙ</a:t>
            </a:r>
            <a:endParaRPr lang="ru-RU" sz="1400" cap="none" spc="0" dirty="0">
              <a:ln/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29907" y="2284919"/>
            <a:ext cx="3022539" cy="7386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Consolas" panose="020B0609020204030204" pitchFamily="49" charset="0"/>
              </a:rPr>
              <a:t>Автор идеи: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Consolas" panose="020B0609020204030204" pitchFamily="49" charset="0"/>
              </a:rPr>
              <a:t>музыкальный руководитель: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Consolas" panose="020B0609020204030204" pitchFamily="49" charset="0"/>
              </a:rPr>
              <a:t> Зиганшина С.А.</a:t>
            </a:r>
            <a:endParaRPr lang="ru-RU" sz="1400" i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603773">
            <a:off x="833193" y="1988411"/>
            <a:ext cx="561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cap="none" spc="0" dirty="0" smtClean="0">
                <a:ln/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САД</a:t>
            </a:r>
            <a:endParaRPr lang="ru-RU" sz="1400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 rot="19243143">
            <a:off x="1142067" y="469339"/>
            <a:ext cx="78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 40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30413" y="1190437"/>
            <a:ext cx="2560321" cy="1169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Формирование основ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музыкальной культуры дошкольников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через мир музыкальной сказки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638338" y="3125251"/>
            <a:ext cx="9377888" cy="3179434"/>
            <a:chOff x="1575923" y="1707968"/>
            <a:chExt cx="9377888" cy="317943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75923" y="1707968"/>
              <a:ext cx="9377888" cy="218521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 pitchFamily="34" charset="0"/>
                  <a:cs typeface="Times New Roman" pitchFamily="18" charset="0"/>
                </a:rPr>
                <a:t>МУЗЫКАЛЬНАЯ ИГРА – СКАЗКА</a:t>
              </a:r>
            </a:p>
            <a:p>
              <a:pPr algn="ctr"/>
              <a:endPara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4764" y="4355867"/>
              <a:ext cx="2194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ВОСПРИЯТИЮ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3642" y="4355867"/>
              <a:ext cx="2593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КЛАССИЧЕСКОЙ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4671" y="4305265"/>
              <a:ext cx="1400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МУЗЫКИ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3985" y="4364182"/>
              <a:ext cx="8562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К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924369" y="3929708"/>
            <a:ext cx="87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itchFamily="34" charset="0"/>
                <a:cs typeface="Times New Roman" pitchFamily="18" charset="0"/>
              </a:rPr>
              <a:t>КАК</a:t>
            </a:r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610987" y="4547790"/>
            <a:ext cx="6758246" cy="784830"/>
            <a:chOff x="3192088" y="2647842"/>
            <a:chExt cx="6758246" cy="784830"/>
          </a:xfrm>
        </p:grpSpPr>
        <p:sp>
          <p:nvSpPr>
            <p:cNvPr id="31" name="TextBox 30"/>
            <p:cNvSpPr txBox="1"/>
            <p:nvPr/>
          </p:nvSpPr>
          <p:spPr>
            <a:xfrm>
              <a:off x="3192088" y="2884517"/>
              <a:ext cx="1936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СРЕДСТВО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44601" y="2647842"/>
              <a:ext cx="2327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ПРИОБЩЕНИЯ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12233" y="2909452"/>
              <a:ext cx="1438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Calibri" pitchFamily="34" charset="0"/>
                  <a:cs typeface="Times New Roman" pitchFamily="18" charset="0"/>
                </a:rPr>
                <a:t>ДЕТЕЙ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637266" y="97049"/>
            <a:ext cx="1743994" cy="206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9508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395649" y="239667"/>
            <a:ext cx="1418897" cy="1271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877" y="5682987"/>
            <a:ext cx="1852245" cy="11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 rot="20615339">
            <a:off x="267498" y="2282432"/>
            <a:ext cx="11529117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 Ч А С Т Л И В О Г О  П Л А В А Н И Я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В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П Е Д А Г О Г И Ч Е С К О М  М О Р Е ! 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6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987" y="332508"/>
            <a:ext cx="1403118" cy="101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2" name="TextBox 1"/>
          <p:cNvSpPr txBox="1"/>
          <p:nvPr/>
        </p:nvSpPr>
        <p:spPr>
          <a:xfrm>
            <a:off x="490452" y="365760"/>
            <a:ext cx="257694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Восприятие музыки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422604" y="4606179"/>
            <a:ext cx="3315331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бразовательная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деятельность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998" y="4940130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Исполнительство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39874" y="684014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Творчество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749" y="2147052"/>
            <a:ext cx="5958682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М у </a:t>
            </a: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ы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к а л </a:t>
            </a: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ь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а я 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игра- сказка 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s://im0-tub-ru.yandex.net/i?id=9fa5d0f5db436c3ac7424de83f060c3b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2" y="2152997"/>
            <a:ext cx="1479666" cy="1655571"/>
          </a:xfrm>
          <a:prstGeom prst="rect">
            <a:avLst/>
          </a:prstGeom>
          <a:noFill/>
        </p:spPr>
      </p:pic>
      <p:pic>
        <p:nvPicPr>
          <p:cNvPr id="2056" name="Picture 8" descr="https://mdoy.pro/pict/ds_119/dos_sreda/%D0%BD%D0%BE%D1%82%D1%8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349" y="1571925"/>
            <a:ext cx="2764760" cy="2395321"/>
          </a:xfrm>
          <a:prstGeom prst="rect">
            <a:avLst/>
          </a:prstGeom>
          <a:noFill/>
        </p:spPr>
      </p:pic>
      <p:pic>
        <p:nvPicPr>
          <p:cNvPr id="2058" name="Picture 10" descr="https://cdn.imgbb.ru/sp/user/201/2018559/202103/32d9133455bed3e46cb3e4d12f19e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959" y="4680573"/>
            <a:ext cx="1671961" cy="122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6730" y="-66502"/>
            <a:ext cx="9144000" cy="6924502"/>
          </a:xfrm>
          <a:prstGeom prst="rect">
            <a:avLst/>
          </a:prstGeom>
          <a:effectLst/>
        </p:spPr>
      </p:pic>
      <p:pic>
        <p:nvPicPr>
          <p:cNvPr id="7" name="Рисунок 6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6502"/>
            <a:ext cx="8998164" cy="6924502"/>
          </a:xfrm>
          <a:prstGeom prst="rect">
            <a:avLst/>
          </a:prstGeom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87977" y="-175439"/>
            <a:ext cx="9168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Музыкальная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сказка 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далеком </a:t>
            </a:r>
            <a:r>
              <a:rPr lang="ru-RU" sz="40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синем море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157" y="1671550"/>
            <a:ext cx="6634579" cy="50308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072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6" descr="https://1nerudnyi.ru/wp-content/uploads/2017/07/Galka-1024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4" descr="https://i09.fotocdn.net/s126/daaaf6a1a913f28b/public_pin_l/2857396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5369169"/>
            <a:ext cx="1055077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754" y="328248"/>
            <a:ext cx="9355016" cy="621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97314" y="6304002"/>
            <a:ext cx="5410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Маленькое чудо «Говорящий камешек»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6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427" y="2607197"/>
            <a:ext cx="3331267" cy="36207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5" y="175726"/>
            <a:ext cx="5642719" cy="35483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55" y="3832168"/>
            <a:ext cx="5642719" cy="2940344"/>
          </a:xfrm>
          <a:prstGeom prst="rect">
            <a:avLst/>
          </a:prstGeom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5581" y="5937398"/>
            <a:ext cx="32338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Макет «Синее море»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 игровым заданием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555" y="3224137"/>
            <a:ext cx="5668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«Маленькие детки - рыбешки»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2200" y="6291490"/>
            <a:ext cx="5668228" cy="5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Надувной шар «Акула»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773645" y="175726"/>
            <a:ext cx="4085910" cy="2431169"/>
          </a:xfrm>
          <a:prstGeom prst="rect">
            <a:avLst/>
          </a:prstGeom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102701" y="2040688"/>
            <a:ext cx="3233865" cy="5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Макет «Мама - рыба» </a:t>
            </a:r>
          </a:p>
        </p:txBody>
      </p:sp>
    </p:spTree>
    <p:extLst>
      <p:ext uri="{BB962C8B-B14F-4D97-AF65-F5344CB8AC3E}">
        <p14:creationId xmlns:p14="http://schemas.microsoft.com/office/powerpoint/2010/main" val="93269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476" y="1"/>
            <a:ext cx="9246524" cy="6858000"/>
          </a:xfrm>
          <a:prstGeom prst="rect">
            <a:avLst/>
          </a:prstGeom>
          <a:effectLst/>
        </p:spPr>
      </p:pic>
      <p:pic>
        <p:nvPicPr>
          <p:cNvPr id="4" name="Рисунок 3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6524" cy="6858000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9" y="275788"/>
            <a:ext cx="6585809" cy="5334503"/>
          </a:xfrm>
          <a:prstGeom prst="rect">
            <a:avLst/>
          </a:prstGeom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0515" y="5610291"/>
            <a:ext cx="2583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Танец – игра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«Медузы»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68" y="340820"/>
            <a:ext cx="3946110" cy="3025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135542" y="3096928"/>
            <a:ext cx="2583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Куклы-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висунки</a:t>
            </a: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«Медузы»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7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6524" cy="6858000"/>
          </a:xfrm>
          <a:prstGeom prst="rect">
            <a:avLst/>
          </a:prstGeom>
          <a:effectLst/>
        </p:spPr>
      </p:pic>
      <p:pic>
        <p:nvPicPr>
          <p:cNvPr id="5" name="Рисунок 4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476" y="0"/>
            <a:ext cx="9246524" cy="6858000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132" y="274113"/>
            <a:ext cx="5785202" cy="64572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987" y="274113"/>
            <a:ext cx="5471646" cy="6457221"/>
          </a:xfrm>
          <a:prstGeom prst="rect">
            <a:avLst/>
          </a:prstGeom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2482" y="6268776"/>
            <a:ext cx="4297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Игра «Помоги маме – рыбе»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02657" y="6266189"/>
            <a:ext cx="49819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Мамы – рукодельницы, спасибо вам! 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0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476" y="0"/>
            <a:ext cx="9246524" cy="6858000"/>
          </a:xfrm>
          <a:prstGeom prst="rect">
            <a:avLst/>
          </a:prstGeom>
          <a:effectLst/>
        </p:spPr>
      </p:pic>
      <p:pic>
        <p:nvPicPr>
          <p:cNvPr id="6" name="Рисунок 5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6524" cy="6865439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273" y="-10641"/>
            <a:ext cx="6256713" cy="6865439"/>
          </a:xfrm>
          <a:prstGeom prst="rect">
            <a:avLst/>
          </a:prstGeom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09011" y="5563473"/>
            <a:ext cx="4297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Атрибутика для игры «Сокровища синего моря»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476" y="0"/>
            <a:ext cx="9246524" cy="6865439"/>
          </a:xfrm>
          <a:prstGeom prst="rect">
            <a:avLst/>
          </a:prstGeom>
          <a:effectLst/>
        </p:spPr>
      </p:pic>
      <p:pic>
        <p:nvPicPr>
          <p:cNvPr id="4" name="Рисунок 3" descr="41158PICaHDu58ebjze22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439"/>
            <a:ext cx="9246524" cy="6865439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76" y="388751"/>
            <a:ext cx="7680960" cy="5679541"/>
          </a:xfrm>
          <a:prstGeom prst="rect">
            <a:avLst/>
          </a:prstGeom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93374" y="5961524"/>
            <a:ext cx="4297680" cy="5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Танец с корабликами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33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177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Consolas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СВЕТА</cp:lastModifiedBy>
  <cp:revision>166</cp:revision>
  <dcterms:created xsi:type="dcterms:W3CDTF">2021-06-14T15:52:28Z</dcterms:created>
  <dcterms:modified xsi:type="dcterms:W3CDTF">2023-10-31T10:39:50Z</dcterms:modified>
</cp:coreProperties>
</file>