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323850"/>
            <a:ext cx="8334375" cy="6210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8143916" cy="61079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8455484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358246" cy="62686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85728"/>
            <a:ext cx="5568570" cy="62233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66"/>
            <a:ext cx="8143900" cy="6107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и Павел</dc:creator>
  <cp:lastModifiedBy>Людмила и Павел</cp:lastModifiedBy>
  <cp:revision>1</cp:revision>
  <dcterms:created xsi:type="dcterms:W3CDTF">2022-11-28T11:18:48Z</dcterms:created>
  <dcterms:modified xsi:type="dcterms:W3CDTF">2022-11-28T11:22:05Z</dcterms:modified>
</cp:coreProperties>
</file>