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1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7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5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6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DC7A-6FCB-4F19-8613-00B8859E927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3708-CDED-4BCE-BDEC-52C968128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6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Поговорим о дружелюбии!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552" y="5677726"/>
            <a:ext cx="9144000" cy="1655762"/>
          </a:xfrm>
        </p:spPr>
        <p:txBody>
          <a:bodyPr/>
          <a:lstStyle/>
          <a:p>
            <a:r>
              <a:rPr lang="ru-RU" dirty="0" smtClean="0"/>
              <a:t>Выполнил: учитель начальных классов </a:t>
            </a:r>
          </a:p>
          <a:p>
            <a:r>
              <a:rPr lang="ru-RU" dirty="0" err="1" smtClean="0"/>
              <a:t>Горгадзе</a:t>
            </a:r>
            <a:r>
              <a:rPr lang="ru-RU" dirty="0" smtClean="0"/>
              <a:t> Яна </a:t>
            </a:r>
            <a:r>
              <a:rPr lang="ru-RU" dirty="0" err="1" smtClean="0"/>
              <a:t>Яшевна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2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920" y="7912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/>
              <a:t>Здравствуйте, ребята!</a:t>
            </a:r>
          </a:p>
          <a:p>
            <a:pPr marL="0" indent="0">
              <a:buNone/>
            </a:pPr>
            <a:r>
              <a:rPr lang="ru-RU" sz="3600" i="1" dirty="0" smtClean="0"/>
              <a:t>Придумано кем-то</a:t>
            </a:r>
          </a:p>
          <a:p>
            <a:pPr marL="0" indent="0">
              <a:buNone/>
            </a:pPr>
            <a:r>
              <a:rPr lang="ru-RU" sz="3600" i="1" dirty="0" smtClean="0"/>
              <a:t>Просто и мудро</a:t>
            </a:r>
          </a:p>
          <a:p>
            <a:pPr marL="0" indent="0">
              <a:buNone/>
            </a:pPr>
            <a:r>
              <a:rPr lang="ru-RU" sz="3600" i="1" dirty="0" smtClean="0"/>
              <a:t>При встрече здороваться: </a:t>
            </a:r>
          </a:p>
          <a:p>
            <a:pPr marL="0" indent="0">
              <a:buNone/>
            </a:pPr>
            <a:r>
              <a:rPr lang="ru-RU" sz="3600" i="1" dirty="0" smtClean="0"/>
              <a:t>Доброе утро!</a:t>
            </a:r>
          </a:p>
          <a:p>
            <a:pPr marL="0" indent="0">
              <a:buNone/>
            </a:pPr>
            <a:r>
              <a:rPr lang="ru-RU" sz="3600" i="1" dirty="0" smtClean="0"/>
              <a:t>Доброе утро! Солнцу и птицам.</a:t>
            </a:r>
          </a:p>
          <a:p>
            <a:pPr marL="0" indent="0">
              <a:buNone/>
            </a:pPr>
            <a:r>
              <a:rPr lang="ru-RU" sz="3600" i="1" dirty="0" smtClean="0"/>
              <a:t>Доброе утро! Улыбчивым лицам.</a:t>
            </a:r>
          </a:p>
          <a:p>
            <a:pPr marL="0" indent="0">
              <a:buNone/>
            </a:pPr>
            <a:r>
              <a:rPr lang="ru-RU" sz="3600" i="1" dirty="0" smtClean="0"/>
              <a:t>И каждый становится</a:t>
            </a:r>
          </a:p>
          <a:p>
            <a:pPr marL="0" indent="0">
              <a:buNone/>
            </a:pPr>
            <a:r>
              <a:rPr lang="ru-RU" sz="3600" i="1" dirty="0" smtClean="0"/>
              <a:t>Добрым, доверчивым.</a:t>
            </a:r>
          </a:p>
          <a:p>
            <a:pPr marL="0" indent="0">
              <a:buNone/>
            </a:pPr>
            <a:r>
              <a:rPr lang="ru-RU" sz="3600" i="1" dirty="0" smtClean="0"/>
              <a:t>Пусть доброе утро</a:t>
            </a:r>
          </a:p>
          <a:p>
            <a:pPr marL="0" indent="0">
              <a:buNone/>
            </a:pPr>
            <a:r>
              <a:rPr lang="ru-RU" sz="3600" i="1" dirty="0" smtClean="0"/>
              <a:t>Длится до вечера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46069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68" y="337693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Закончи фразу: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56" y="100047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i="1" dirty="0" smtClean="0"/>
          </a:p>
          <a:p>
            <a:pPr marL="0" indent="0" algn="ctr">
              <a:buNone/>
            </a:pPr>
            <a:endParaRPr lang="ru-RU" sz="6600" i="1" dirty="0"/>
          </a:p>
          <a:p>
            <a:pPr marL="0" indent="0" algn="ctr">
              <a:buNone/>
            </a:pPr>
            <a:r>
              <a:rPr lang="ru-RU" sz="6600" i="1" dirty="0" smtClean="0"/>
              <a:t>Друг – это ...</a:t>
            </a:r>
            <a:endParaRPr lang="ru-RU" sz="6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7880" y="2473559"/>
            <a:ext cx="767791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Друг – это тот, кто: готов помочь в беде, умеет хранить тайну, </a:t>
            </a:r>
          </a:p>
          <a:p>
            <a:r>
              <a:rPr lang="ru-RU" sz="4000" dirty="0" smtClean="0"/>
              <a:t>тот, кто посочувствует. Верный, преданный и честный.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4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714008"/>
            <a:ext cx="6272865" cy="53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100" b="9600"/>
          <a:stretch/>
        </p:blipFill>
        <p:spPr>
          <a:xfrm>
            <a:off x="-164592" y="0"/>
            <a:ext cx="10204704" cy="6880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9040" y="5517658"/>
            <a:ext cx="21866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smtClean="0"/>
              <a:t>«Дружба»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6586" y="4440440"/>
            <a:ext cx="182746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Девочки - подруги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3706" y="3255500"/>
            <a:ext cx="174821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Девочки - сёстры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7108" y="1979100"/>
            <a:ext cx="14969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Аня и Маша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4235" y="594978"/>
            <a:ext cx="133258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Аня и Катя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86212" y="0"/>
            <a:ext cx="137509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Аня и Оля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01182" y="1133587"/>
            <a:ext cx="224942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их разлучили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1303" y="2363116"/>
            <a:ext cx="323697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им не разрешили вместе играть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51389" y="3655610"/>
            <a:ext cx="194767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одну из девочек наказали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57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27151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Игра “Весёлая пчёлка”.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366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Поговорим о дружелюбии!</vt:lpstr>
      <vt:lpstr>Презентация PowerPoint</vt:lpstr>
      <vt:lpstr>Закончи фразу:</vt:lpstr>
      <vt:lpstr>Презентация PowerPoint</vt:lpstr>
      <vt:lpstr>Презентация PowerPoint</vt:lpstr>
      <vt:lpstr>Игра “Весёлая пчёлка”.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Поговорим о дружелюбии!</dc:title>
  <dc:creator>RePack by Diakov</dc:creator>
  <cp:lastModifiedBy>RePack by Diakov</cp:lastModifiedBy>
  <cp:revision>3</cp:revision>
  <dcterms:created xsi:type="dcterms:W3CDTF">2022-11-21T15:03:01Z</dcterms:created>
  <dcterms:modified xsi:type="dcterms:W3CDTF">2022-11-21T15:12:33Z</dcterms:modified>
</cp:coreProperties>
</file>