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jpeg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5.png"/><Relationship Id="rId4" Type="http://schemas.openxmlformats.org/officeDocument/2006/relationships/image" Target="../media/image3.jpeg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72;&#1089;&#1090;%20&#1084;&#1072;&#1088;&#1082;&#1077;&#1090;\Desktop\&#1072;&#1090;&#1090;&#1077;&#1089;&#1090;&#1072;&#1094;&#1080;&#1103;\&#1047;&#1072;&#1085;&#1103;&#1090;&#1080;&#1077;\ekaterina_i_sergej_zheleznovi_-_tuk-tok_minus_(zf.fm).mp3" TargetMode="External"/><Relationship Id="rId6" Type="http://schemas.openxmlformats.org/officeDocument/2006/relationships/image" Target="../media/image10.jpeg"/><Relationship Id="rId5" Type="http://schemas.openxmlformats.org/officeDocument/2006/relationships/image" Target="../media/image5.png"/><Relationship Id="rId4" Type="http://schemas.openxmlformats.org/officeDocument/2006/relationships/image" Target="../media/image11.jpe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vatars.mds.yandex.net/get-pdb/1866932/0caca5a6-ef7f-47a1-a125-f0dec067d182/s1200?webp=fal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102" name="Picture 6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808" t="2764" r="10576" b="42898"/>
          <a:stretch>
            <a:fillRect/>
          </a:stretch>
        </p:blipFill>
        <p:spPr bwMode="auto">
          <a:xfrm>
            <a:off x="1643042" y="0"/>
            <a:ext cx="7000892" cy="3855563"/>
          </a:xfrm>
          <a:prstGeom prst="rect">
            <a:avLst/>
          </a:prstGeom>
          <a:noFill/>
        </p:spPr>
      </p:pic>
      <p:sp>
        <p:nvSpPr>
          <p:cNvPr id="6" name="Правильный пятиугольник 5"/>
          <p:cNvSpPr/>
          <p:nvPr/>
        </p:nvSpPr>
        <p:spPr>
          <a:xfrm>
            <a:off x="2500298" y="1500174"/>
            <a:ext cx="5286412" cy="4286280"/>
          </a:xfrm>
          <a:prstGeom prst="pentagon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4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7143768" y="3143248"/>
            <a:ext cx="642942" cy="714380"/>
          </a:xfrm>
          <a:prstGeom prst="flowChartConnector">
            <a:avLst/>
          </a:prstGeom>
          <a:noFill/>
        </p:spPr>
      </p:pic>
      <p:pic>
        <p:nvPicPr>
          <p:cNvPr id="9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6929454" y="3786190"/>
            <a:ext cx="642942" cy="714380"/>
          </a:xfrm>
          <a:prstGeom prst="flowChartConnector">
            <a:avLst/>
          </a:prstGeom>
          <a:noFill/>
        </p:spPr>
      </p:pic>
      <p:pic>
        <p:nvPicPr>
          <p:cNvPr id="10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6643702" y="4357694"/>
            <a:ext cx="642942" cy="714380"/>
          </a:xfrm>
          <a:prstGeom prst="ellipse">
            <a:avLst/>
          </a:prstGeom>
          <a:noFill/>
        </p:spPr>
      </p:pic>
      <p:pic>
        <p:nvPicPr>
          <p:cNvPr id="11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6429388" y="5072074"/>
            <a:ext cx="642942" cy="714380"/>
          </a:xfrm>
          <a:prstGeom prst="ellipse">
            <a:avLst/>
          </a:prstGeom>
          <a:noFill/>
        </p:spPr>
      </p:pic>
      <p:pic>
        <p:nvPicPr>
          <p:cNvPr id="12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2500298" y="3143248"/>
            <a:ext cx="642942" cy="714380"/>
          </a:xfrm>
          <a:prstGeom prst="flowChartConnector">
            <a:avLst/>
          </a:prstGeom>
          <a:noFill/>
        </p:spPr>
      </p:pic>
      <p:pic>
        <p:nvPicPr>
          <p:cNvPr id="13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2643174" y="3786190"/>
            <a:ext cx="642942" cy="714380"/>
          </a:xfrm>
          <a:prstGeom prst="flowChartConnector">
            <a:avLst/>
          </a:prstGeom>
          <a:noFill/>
        </p:spPr>
      </p:pic>
      <p:pic>
        <p:nvPicPr>
          <p:cNvPr id="14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2928926" y="4429132"/>
            <a:ext cx="642942" cy="714380"/>
          </a:xfrm>
          <a:prstGeom prst="flowChartConnector">
            <a:avLst/>
          </a:prstGeom>
          <a:noFill/>
        </p:spPr>
      </p:pic>
      <p:pic>
        <p:nvPicPr>
          <p:cNvPr id="15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3143240" y="5072074"/>
            <a:ext cx="642942" cy="714380"/>
          </a:xfrm>
          <a:prstGeom prst="flowChartConnector">
            <a:avLst/>
          </a:prstGeom>
          <a:noFill/>
        </p:spPr>
      </p:pic>
      <p:sp>
        <p:nvSpPr>
          <p:cNvPr id="17" name="Скругленный прямоугольник 16"/>
          <p:cNvSpPr/>
          <p:nvPr/>
        </p:nvSpPr>
        <p:spPr>
          <a:xfrm>
            <a:off x="4500562" y="1928802"/>
            <a:ext cx="1214446" cy="114300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 10" descr="https://www.nicepng.com/png/detail/304-3040517_-griwunjka2009-scrapbook-ideas-for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43372" y="1285860"/>
            <a:ext cx="2063584" cy="2214578"/>
          </a:xfrm>
          <a:prstGeom prst="rect">
            <a:avLst/>
          </a:prstGeom>
          <a:noFill/>
        </p:spPr>
      </p:pic>
      <p:sp>
        <p:nvSpPr>
          <p:cNvPr id="19" name="Скругленный прямоугольник 18"/>
          <p:cNvSpPr/>
          <p:nvPr/>
        </p:nvSpPr>
        <p:spPr>
          <a:xfrm>
            <a:off x="3571868" y="3500438"/>
            <a:ext cx="1214446" cy="114300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429256" y="3500438"/>
            <a:ext cx="1214446" cy="114300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10" descr="https://www.nicepng.com/png/detail/304-3040517_-griwunjka2009-scrapbook-ideas-for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2857496"/>
            <a:ext cx="2063584" cy="2214578"/>
          </a:xfrm>
          <a:prstGeom prst="rect">
            <a:avLst/>
          </a:prstGeom>
          <a:noFill/>
        </p:spPr>
      </p:pic>
      <p:pic>
        <p:nvPicPr>
          <p:cNvPr id="22" name="Picture 10" descr="https://www.nicepng.com/png/detail/304-3040517_-griwunjka2009-scrapbook-ideas-for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2066" y="2928934"/>
            <a:ext cx="2063584" cy="2214578"/>
          </a:xfrm>
          <a:prstGeom prst="rect">
            <a:avLst/>
          </a:prstGeom>
          <a:noFill/>
        </p:spPr>
      </p:pic>
      <p:pic>
        <p:nvPicPr>
          <p:cNvPr id="4108" name="Picture 12" descr="https://i.pinimg.com/originals/4a/11/29/4a11298b80757fcb734ef1298160fb98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696" y="5019682"/>
            <a:ext cx="7715304" cy="1838318"/>
          </a:xfrm>
          <a:prstGeom prst="rect">
            <a:avLst/>
          </a:prstGeom>
          <a:noFill/>
        </p:spPr>
      </p:pic>
      <p:pic>
        <p:nvPicPr>
          <p:cNvPr id="4110" name="Picture 14" descr="https://i.pinimg.com/originals/3a/96/a3/3a96a352baa628caf471d131048840a9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214346" y="3500451"/>
            <a:ext cx="4117415" cy="3357549"/>
          </a:xfrm>
          <a:prstGeom prst="rect">
            <a:avLst/>
          </a:prstGeom>
          <a:noFill/>
        </p:spPr>
      </p:pic>
      <p:pic>
        <p:nvPicPr>
          <p:cNvPr id="4114" name="Picture 18" descr="https://png.pngtree.com/png_detail/18/09/10/pngtree-creative-wheat-png-clipart_1745924.jpg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3071105">
            <a:off x="2814796" y="3369202"/>
            <a:ext cx="2786082" cy="26917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18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21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vatars.mds.yandex.net/get-pdb/1866932/0caca5a6-ef7f-47a1-a125-f0dec067d182/s1200?webp=fal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102" name="Picture 6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808" t="2764" r="10576" b="42898"/>
          <a:stretch>
            <a:fillRect/>
          </a:stretch>
        </p:blipFill>
        <p:spPr bwMode="auto">
          <a:xfrm>
            <a:off x="1643042" y="0"/>
            <a:ext cx="7000892" cy="3855563"/>
          </a:xfrm>
          <a:prstGeom prst="rect">
            <a:avLst/>
          </a:prstGeom>
          <a:noFill/>
        </p:spPr>
      </p:pic>
      <p:sp>
        <p:nvSpPr>
          <p:cNvPr id="6" name="Правильный пятиугольник 5"/>
          <p:cNvSpPr/>
          <p:nvPr/>
        </p:nvSpPr>
        <p:spPr>
          <a:xfrm>
            <a:off x="2500298" y="1500174"/>
            <a:ext cx="5286412" cy="4286280"/>
          </a:xfrm>
          <a:prstGeom prst="pentagon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4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7143768" y="3143248"/>
            <a:ext cx="642942" cy="714380"/>
          </a:xfrm>
          <a:prstGeom prst="flowChartConnector">
            <a:avLst/>
          </a:prstGeom>
          <a:noFill/>
        </p:spPr>
      </p:pic>
      <p:pic>
        <p:nvPicPr>
          <p:cNvPr id="9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6929454" y="3786190"/>
            <a:ext cx="642942" cy="714380"/>
          </a:xfrm>
          <a:prstGeom prst="flowChartConnector">
            <a:avLst/>
          </a:prstGeom>
          <a:noFill/>
        </p:spPr>
      </p:pic>
      <p:pic>
        <p:nvPicPr>
          <p:cNvPr id="10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6643702" y="4357694"/>
            <a:ext cx="642942" cy="714380"/>
          </a:xfrm>
          <a:prstGeom prst="ellipse">
            <a:avLst/>
          </a:prstGeom>
          <a:noFill/>
        </p:spPr>
      </p:pic>
      <p:pic>
        <p:nvPicPr>
          <p:cNvPr id="11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6429388" y="5072074"/>
            <a:ext cx="642942" cy="714380"/>
          </a:xfrm>
          <a:prstGeom prst="ellipse">
            <a:avLst/>
          </a:prstGeom>
          <a:noFill/>
        </p:spPr>
      </p:pic>
      <p:pic>
        <p:nvPicPr>
          <p:cNvPr id="12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2500298" y="3143248"/>
            <a:ext cx="642942" cy="714380"/>
          </a:xfrm>
          <a:prstGeom prst="flowChartConnector">
            <a:avLst/>
          </a:prstGeom>
          <a:noFill/>
        </p:spPr>
      </p:pic>
      <p:pic>
        <p:nvPicPr>
          <p:cNvPr id="13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2643174" y="3786190"/>
            <a:ext cx="642942" cy="714380"/>
          </a:xfrm>
          <a:prstGeom prst="flowChartConnector">
            <a:avLst/>
          </a:prstGeom>
          <a:noFill/>
        </p:spPr>
      </p:pic>
      <p:pic>
        <p:nvPicPr>
          <p:cNvPr id="14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2928926" y="4429132"/>
            <a:ext cx="642942" cy="714380"/>
          </a:xfrm>
          <a:prstGeom prst="flowChartConnector">
            <a:avLst/>
          </a:prstGeom>
          <a:noFill/>
        </p:spPr>
      </p:pic>
      <p:pic>
        <p:nvPicPr>
          <p:cNvPr id="15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3143240" y="5072074"/>
            <a:ext cx="642942" cy="714380"/>
          </a:xfrm>
          <a:prstGeom prst="flowChartConnector">
            <a:avLst/>
          </a:prstGeom>
          <a:noFill/>
        </p:spPr>
      </p:pic>
      <p:sp>
        <p:nvSpPr>
          <p:cNvPr id="17" name="Скругленный прямоугольник 16"/>
          <p:cNvSpPr/>
          <p:nvPr/>
        </p:nvSpPr>
        <p:spPr>
          <a:xfrm>
            <a:off x="4500562" y="1928802"/>
            <a:ext cx="1214446" cy="114300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571868" y="3500438"/>
            <a:ext cx="1214446" cy="114300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429256" y="3500438"/>
            <a:ext cx="1214446" cy="114300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10" descr="https://www.nicepng.com/png/detail/304-3040517_-griwunjka2009-scrapbook-ideas-for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2857496"/>
            <a:ext cx="2063584" cy="2214578"/>
          </a:xfrm>
          <a:prstGeom prst="rect">
            <a:avLst/>
          </a:prstGeom>
          <a:noFill/>
        </p:spPr>
      </p:pic>
      <p:pic>
        <p:nvPicPr>
          <p:cNvPr id="22" name="Picture 10" descr="https://www.nicepng.com/png/detail/304-3040517_-griwunjka2009-scrapbook-ideas-for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2066" y="2928934"/>
            <a:ext cx="2063584" cy="2214578"/>
          </a:xfrm>
          <a:prstGeom prst="rect">
            <a:avLst/>
          </a:prstGeom>
          <a:noFill/>
        </p:spPr>
      </p:pic>
      <p:pic>
        <p:nvPicPr>
          <p:cNvPr id="4108" name="Picture 12" descr="https://i.pinimg.com/originals/4a/11/29/4a11298b80757fcb734ef1298160fb98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696" y="5019682"/>
            <a:ext cx="7715304" cy="1838318"/>
          </a:xfrm>
          <a:prstGeom prst="rect">
            <a:avLst/>
          </a:prstGeom>
          <a:noFill/>
        </p:spPr>
      </p:pic>
      <p:pic>
        <p:nvPicPr>
          <p:cNvPr id="4110" name="Picture 14" descr="https://i.pinimg.com/originals/3a/96/a3/3a96a352baa628caf471d131048840a9.png"/>
          <p:cNvPicPr>
            <a:picLocks noChangeAspect="1" noChangeArrowheads="1"/>
          </p:cNvPicPr>
          <p:nvPr/>
        </p:nvPicPr>
        <p:blipFill>
          <a:blip r:embed="rId7"/>
          <a:srcRect l="57256" b="42553"/>
          <a:stretch>
            <a:fillRect/>
          </a:stretch>
        </p:blipFill>
        <p:spPr bwMode="auto">
          <a:xfrm flipH="1">
            <a:off x="4500562" y="1785926"/>
            <a:ext cx="1303684" cy="1428760"/>
          </a:xfrm>
          <a:prstGeom prst="rect">
            <a:avLst/>
          </a:prstGeom>
          <a:noFill/>
        </p:spPr>
      </p:pic>
      <p:pic>
        <p:nvPicPr>
          <p:cNvPr id="23" name="Picture 10" descr="https://www.nicepng.com/png/detail/304-3040517_-griwunjka2009-scrapbook-ideas-for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4810" y="1428736"/>
            <a:ext cx="2063584" cy="2214578"/>
          </a:xfrm>
          <a:prstGeom prst="rect">
            <a:avLst/>
          </a:prstGeom>
          <a:noFill/>
        </p:spPr>
      </p:pic>
      <p:pic>
        <p:nvPicPr>
          <p:cNvPr id="17410" name="Picture 2" descr="https://i.pinimg.com/736x/a6/0e/33/a60e3386c77ff5e9a319650c667490e6.jpg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85719" y="3571876"/>
            <a:ext cx="2161637" cy="29458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18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vatars.mds.yandex.net/get-pdb/1866932/0caca5a6-ef7f-47a1-a125-f0dec067d182/s1200?webp=fal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102" name="Picture 6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808" t="2764" r="10576" b="42898"/>
          <a:stretch>
            <a:fillRect/>
          </a:stretch>
        </p:blipFill>
        <p:spPr bwMode="auto">
          <a:xfrm>
            <a:off x="1643042" y="0"/>
            <a:ext cx="7000892" cy="3855563"/>
          </a:xfrm>
          <a:prstGeom prst="rect">
            <a:avLst/>
          </a:prstGeom>
          <a:noFill/>
        </p:spPr>
      </p:pic>
      <p:sp>
        <p:nvSpPr>
          <p:cNvPr id="6" name="Правильный пятиугольник 5"/>
          <p:cNvSpPr/>
          <p:nvPr/>
        </p:nvSpPr>
        <p:spPr>
          <a:xfrm>
            <a:off x="2500298" y="1500174"/>
            <a:ext cx="5286412" cy="4286280"/>
          </a:xfrm>
          <a:prstGeom prst="pentagon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4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7143768" y="3143248"/>
            <a:ext cx="642942" cy="714380"/>
          </a:xfrm>
          <a:prstGeom prst="flowChartConnector">
            <a:avLst/>
          </a:prstGeom>
          <a:noFill/>
        </p:spPr>
      </p:pic>
      <p:pic>
        <p:nvPicPr>
          <p:cNvPr id="9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6929454" y="3786190"/>
            <a:ext cx="642942" cy="714380"/>
          </a:xfrm>
          <a:prstGeom prst="flowChartConnector">
            <a:avLst/>
          </a:prstGeom>
          <a:noFill/>
        </p:spPr>
      </p:pic>
      <p:pic>
        <p:nvPicPr>
          <p:cNvPr id="10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6643702" y="4357694"/>
            <a:ext cx="642942" cy="714380"/>
          </a:xfrm>
          <a:prstGeom prst="ellipse">
            <a:avLst/>
          </a:prstGeom>
          <a:noFill/>
        </p:spPr>
      </p:pic>
      <p:pic>
        <p:nvPicPr>
          <p:cNvPr id="11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6429388" y="5072074"/>
            <a:ext cx="642942" cy="714380"/>
          </a:xfrm>
          <a:prstGeom prst="ellipse">
            <a:avLst/>
          </a:prstGeom>
          <a:noFill/>
        </p:spPr>
      </p:pic>
      <p:pic>
        <p:nvPicPr>
          <p:cNvPr id="12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2500298" y="3143248"/>
            <a:ext cx="642942" cy="714380"/>
          </a:xfrm>
          <a:prstGeom prst="flowChartConnector">
            <a:avLst/>
          </a:prstGeom>
          <a:noFill/>
        </p:spPr>
      </p:pic>
      <p:pic>
        <p:nvPicPr>
          <p:cNvPr id="13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2643174" y="3786190"/>
            <a:ext cx="642942" cy="714380"/>
          </a:xfrm>
          <a:prstGeom prst="flowChartConnector">
            <a:avLst/>
          </a:prstGeom>
          <a:noFill/>
        </p:spPr>
      </p:pic>
      <p:pic>
        <p:nvPicPr>
          <p:cNvPr id="14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2928926" y="4429132"/>
            <a:ext cx="642942" cy="714380"/>
          </a:xfrm>
          <a:prstGeom prst="flowChartConnector">
            <a:avLst/>
          </a:prstGeom>
          <a:noFill/>
        </p:spPr>
      </p:pic>
      <p:pic>
        <p:nvPicPr>
          <p:cNvPr id="15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3143240" y="5072074"/>
            <a:ext cx="642942" cy="714380"/>
          </a:xfrm>
          <a:prstGeom prst="flowChartConnector">
            <a:avLst/>
          </a:prstGeom>
          <a:noFill/>
        </p:spPr>
      </p:pic>
      <p:sp>
        <p:nvSpPr>
          <p:cNvPr id="17" name="Скругленный прямоугольник 16"/>
          <p:cNvSpPr/>
          <p:nvPr/>
        </p:nvSpPr>
        <p:spPr>
          <a:xfrm>
            <a:off x="4500562" y="1928802"/>
            <a:ext cx="1214446" cy="114300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571868" y="3500438"/>
            <a:ext cx="1214446" cy="114300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429256" y="3500438"/>
            <a:ext cx="1214446" cy="114300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10" descr="https://www.nicepng.com/png/detail/304-3040517_-griwunjka2009-scrapbook-ideas-for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2857496"/>
            <a:ext cx="2063584" cy="2214578"/>
          </a:xfrm>
          <a:prstGeom prst="rect">
            <a:avLst/>
          </a:prstGeom>
          <a:noFill/>
        </p:spPr>
      </p:pic>
      <p:pic>
        <p:nvPicPr>
          <p:cNvPr id="4108" name="Picture 12" descr="https://i.pinimg.com/originals/4a/11/29/4a11298b80757fcb734ef1298160fb98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696" y="5019682"/>
            <a:ext cx="7715304" cy="1838318"/>
          </a:xfrm>
          <a:prstGeom prst="rect">
            <a:avLst/>
          </a:prstGeom>
          <a:noFill/>
        </p:spPr>
      </p:pic>
      <p:pic>
        <p:nvPicPr>
          <p:cNvPr id="4110" name="Picture 14" descr="https://i.pinimg.com/originals/3a/96/a3/3a96a352baa628caf471d131048840a9.png"/>
          <p:cNvPicPr>
            <a:picLocks noChangeAspect="1" noChangeArrowheads="1"/>
          </p:cNvPicPr>
          <p:nvPr/>
        </p:nvPicPr>
        <p:blipFill>
          <a:blip r:embed="rId7"/>
          <a:srcRect l="57256" b="42553"/>
          <a:stretch>
            <a:fillRect/>
          </a:stretch>
        </p:blipFill>
        <p:spPr bwMode="auto">
          <a:xfrm flipH="1">
            <a:off x="4500562" y="1785926"/>
            <a:ext cx="1303684" cy="1428760"/>
          </a:xfrm>
          <a:prstGeom prst="rect">
            <a:avLst/>
          </a:prstGeom>
          <a:noFill/>
        </p:spPr>
      </p:pic>
      <p:pic>
        <p:nvPicPr>
          <p:cNvPr id="23" name="Picture 10" descr="https://www.nicepng.com/png/detail/304-3040517_-griwunjka2009-scrapbook-ideas-for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4810" y="1428736"/>
            <a:ext cx="2063584" cy="2214578"/>
          </a:xfrm>
          <a:prstGeom prst="rect">
            <a:avLst/>
          </a:prstGeom>
          <a:noFill/>
        </p:spPr>
      </p:pic>
      <p:pic>
        <p:nvPicPr>
          <p:cNvPr id="17410" name="Picture 2" descr="https://i.pinimg.com/736x/a6/0e/33/a60e3386c77ff5e9a319650c667490e6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597"/>
          <a:stretch>
            <a:fillRect/>
          </a:stretch>
        </p:blipFill>
        <p:spPr bwMode="auto">
          <a:xfrm>
            <a:off x="5286380" y="3571876"/>
            <a:ext cx="1500198" cy="1214446"/>
          </a:xfrm>
          <a:prstGeom prst="rect">
            <a:avLst/>
          </a:prstGeom>
          <a:noFill/>
        </p:spPr>
      </p:pic>
      <p:pic>
        <p:nvPicPr>
          <p:cNvPr id="24" name="Picture 10" descr="https://www.nicepng.com/png/detail/304-3040517_-griwunjka2009-scrapbook-ideas-for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2066" y="2928934"/>
            <a:ext cx="2063584" cy="2214578"/>
          </a:xfrm>
          <a:prstGeom prst="rect">
            <a:avLst/>
          </a:prstGeom>
          <a:noFill/>
        </p:spPr>
      </p:pic>
      <p:pic>
        <p:nvPicPr>
          <p:cNvPr id="18434" name="Picture 2" descr="https://cms-assets.tutsplus.com/uploads/users/877/posts/31265/image/13-drawing-duck-mallard-female-an-example-of-coloring.jpg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993" t="13316" r="19705" b="11306"/>
          <a:stretch>
            <a:fillRect/>
          </a:stretch>
        </p:blipFill>
        <p:spPr bwMode="auto">
          <a:xfrm>
            <a:off x="0" y="4033952"/>
            <a:ext cx="3643370" cy="28240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vatars.mds.yandex.net/get-pdb/1866932/0caca5a6-ef7f-47a1-a125-f0dec067d182/s1200?webp=fal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102" name="Picture 6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808" t="2764" r="10576" b="42898"/>
          <a:stretch>
            <a:fillRect/>
          </a:stretch>
        </p:blipFill>
        <p:spPr bwMode="auto">
          <a:xfrm>
            <a:off x="1643042" y="0"/>
            <a:ext cx="7000892" cy="3855563"/>
          </a:xfrm>
          <a:prstGeom prst="rect">
            <a:avLst/>
          </a:prstGeom>
          <a:noFill/>
        </p:spPr>
      </p:pic>
      <p:sp>
        <p:nvSpPr>
          <p:cNvPr id="6" name="Правильный пятиугольник 5"/>
          <p:cNvSpPr/>
          <p:nvPr/>
        </p:nvSpPr>
        <p:spPr>
          <a:xfrm>
            <a:off x="2500298" y="1500174"/>
            <a:ext cx="5286412" cy="4286280"/>
          </a:xfrm>
          <a:prstGeom prst="pentagon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4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7143768" y="3143248"/>
            <a:ext cx="642942" cy="714380"/>
          </a:xfrm>
          <a:prstGeom prst="flowChartConnector">
            <a:avLst/>
          </a:prstGeom>
          <a:noFill/>
        </p:spPr>
      </p:pic>
      <p:pic>
        <p:nvPicPr>
          <p:cNvPr id="9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6929454" y="3786190"/>
            <a:ext cx="642942" cy="714380"/>
          </a:xfrm>
          <a:prstGeom prst="flowChartConnector">
            <a:avLst/>
          </a:prstGeom>
          <a:noFill/>
        </p:spPr>
      </p:pic>
      <p:pic>
        <p:nvPicPr>
          <p:cNvPr id="10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6643702" y="4357694"/>
            <a:ext cx="642942" cy="714380"/>
          </a:xfrm>
          <a:prstGeom prst="ellipse">
            <a:avLst/>
          </a:prstGeom>
          <a:noFill/>
        </p:spPr>
      </p:pic>
      <p:pic>
        <p:nvPicPr>
          <p:cNvPr id="11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6429388" y="5072074"/>
            <a:ext cx="642942" cy="714380"/>
          </a:xfrm>
          <a:prstGeom prst="ellipse">
            <a:avLst/>
          </a:prstGeom>
          <a:noFill/>
        </p:spPr>
      </p:pic>
      <p:pic>
        <p:nvPicPr>
          <p:cNvPr id="12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2500298" y="3143248"/>
            <a:ext cx="642942" cy="714380"/>
          </a:xfrm>
          <a:prstGeom prst="flowChartConnector">
            <a:avLst/>
          </a:prstGeom>
          <a:noFill/>
        </p:spPr>
      </p:pic>
      <p:pic>
        <p:nvPicPr>
          <p:cNvPr id="13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2643174" y="3786190"/>
            <a:ext cx="642942" cy="714380"/>
          </a:xfrm>
          <a:prstGeom prst="flowChartConnector">
            <a:avLst/>
          </a:prstGeom>
          <a:noFill/>
        </p:spPr>
      </p:pic>
      <p:pic>
        <p:nvPicPr>
          <p:cNvPr id="14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2928926" y="4429132"/>
            <a:ext cx="642942" cy="714380"/>
          </a:xfrm>
          <a:prstGeom prst="flowChartConnector">
            <a:avLst/>
          </a:prstGeom>
          <a:noFill/>
        </p:spPr>
      </p:pic>
      <p:pic>
        <p:nvPicPr>
          <p:cNvPr id="15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3143240" y="5072074"/>
            <a:ext cx="642942" cy="714380"/>
          </a:xfrm>
          <a:prstGeom prst="flowChartConnector">
            <a:avLst/>
          </a:prstGeom>
          <a:noFill/>
        </p:spPr>
      </p:pic>
      <p:sp>
        <p:nvSpPr>
          <p:cNvPr id="17" name="Скругленный прямоугольник 16"/>
          <p:cNvSpPr/>
          <p:nvPr/>
        </p:nvSpPr>
        <p:spPr>
          <a:xfrm>
            <a:off x="4500562" y="1928802"/>
            <a:ext cx="1214446" cy="114300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571868" y="3500438"/>
            <a:ext cx="1214446" cy="114300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429256" y="3500438"/>
            <a:ext cx="1214446" cy="114300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8" name="Picture 12" descr="https://i.pinimg.com/originals/4a/11/29/4a11298b80757fcb734ef1298160fb98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696" y="5019682"/>
            <a:ext cx="7715304" cy="1838318"/>
          </a:xfrm>
          <a:prstGeom prst="rect">
            <a:avLst/>
          </a:prstGeom>
          <a:noFill/>
        </p:spPr>
      </p:pic>
      <p:pic>
        <p:nvPicPr>
          <p:cNvPr id="4110" name="Picture 14" descr="https://i.pinimg.com/originals/3a/96/a3/3a96a352baa628caf471d131048840a9.png"/>
          <p:cNvPicPr>
            <a:picLocks noChangeAspect="1" noChangeArrowheads="1"/>
          </p:cNvPicPr>
          <p:nvPr/>
        </p:nvPicPr>
        <p:blipFill>
          <a:blip r:embed="rId6"/>
          <a:srcRect l="57256" b="42553"/>
          <a:stretch>
            <a:fillRect/>
          </a:stretch>
        </p:blipFill>
        <p:spPr bwMode="auto">
          <a:xfrm flipH="1">
            <a:off x="4500562" y="1785926"/>
            <a:ext cx="1303684" cy="1428760"/>
          </a:xfrm>
          <a:prstGeom prst="rect">
            <a:avLst/>
          </a:prstGeom>
          <a:noFill/>
        </p:spPr>
      </p:pic>
      <p:pic>
        <p:nvPicPr>
          <p:cNvPr id="23" name="Picture 10" descr="https://www.nicepng.com/png/detail/304-3040517_-griwunjka2009-scrapbook-ideas-for.pn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4810" y="1428736"/>
            <a:ext cx="2063584" cy="2214578"/>
          </a:xfrm>
          <a:prstGeom prst="rect">
            <a:avLst/>
          </a:prstGeom>
          <a:noFill/>
        </p:spPr>
      </p:pic>
      <p:pic>
        <p:nvPicPr>
          <p:cNvPr id="17410" name="Picture 2" descr="https://i.pinimg.com/736x/a6/0e/33/a60e3386c77ff5e9a319650c667490e6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597"/>
          <a:stretch>
            <a:fillRect/>
          </a:stretch>
        </p:blipFill>
        <p:spPr bwMode="auto">
          <a:xfrm>
            <a:off x="5286380" y="3571876"/>
            <a:ext cx="1500198" cy="1214446"/>
          </a:xfrm>
          <a:prstGeom prst="rect">
            <a:avLst/>
          </a:prstGeom>
          <a:noFill/>
        </p:spPr>
      </p:pic>
      <p:pic>
        <p:nvPicPr>
          <p:cNvPr id="24" name="Picture 10" descr="https://www.nicepng.com/png/detail/304-3040517_-griwunjka2009-scrapbook-ideas-for.pn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2066" y="2928934"/>
            <a:ext cx="2063584" cy="2214578"/>
          </a:xfrm>
          <a:prstGeom prst="rect">
            <a:avLst/>
          </a:prstGeom>
          <a:noFill/>
        </p:spPr>
      </p:pic>
      <p:pic>
        <p:nvPicPr>
          <p:cNvPr id="18434" name="Picture 2" descr="https://cms-assets.tutsplus.com/uploads/users/877/posts/31265/image/13-drawing-duck-mallard-female-an-example-of-coloring.jpg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5042" t="13316" r="19705" b="36492"/>
          <a:stretch>
            <a:fillRect/>
          </a:stretch>
        </p:blipFill>
        <p:spPr bwMode="auto">
          <a:xfrm flipH="1">
            <a:off x="3571868" y="3500438"/>
            <a:ext cx="1143008" cy="1143008"/>
          </a:xfrm>
          <a:prstGeom prst="rect">
            <a:avLst/>
          </a:prstGeom>
          <a:noFill/>
        </p:spPr>
      </p:pic>
      <p:pic>
        <p:nvPicPr>
          <p:cNvPr id="25" name="Picture 10" descr="https://www.nicepng.com/png/detail/304-3040517_-griwunjka2009-scrapbook-ideas-for.pn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2786058"/>
            <a:ext cx="2063584" cy="22145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vatars.mds.yandex.net/get-pdb/1866932/0caca5a6-ef7f-47a1-a125-f0dec067d182/s1200?webp=fal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102" name="Picture 6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808" t="2764" r="10576" b="42898"/>
          <a:stretch>
            <a:fillRect/>
          </a:stretch>
        </p:blipFill>
        <p:spPr bwMode="auto">
          <a:xfrm>
            <a:off x="1643042" y="0"/>
            <a:ext cx="7000892" cy="3855563"/>
          </a:xfrm>
          <a:prstGeom prst="rect">
            <a:avLst/>
          </a:prstGeom>
          <a:noFill/>
        </p:spPr>
      </p:pic>
      <p:sp>
        <p:nvSpPr>
          <p:cNvPr id="6" name="Правильный пятиугольник 5"/>
          <p:cNvSpPr/>
          <p:nvPr/>
        </p:nvSpPr>
        <p:spPr>
          <a:xfrm>
            <a:off x="2500298" y="1500174"/>
            <a:ext cx="5286412" cy="4286280"/>
          </a:xfrm>
          <a:prstGeom prst="pentagon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4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7143768" y="3143248"/>
            <a:ext cx="642942" cy="714380"/>
          </a:xfrm>
          <a:prstGeom prst="flowChartConnector">
            <a:avLst/>
          </a:prstGeom>
          <a:noFill/>
        </p:spPr>
      </p:pic>
      <p:pic>
        <p:nvPicPr>
          <p:cNvPr id="9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6929454" y="3786190"/>
            <a:ext cx="642942" cy="714380"/>
          </a:xfrm>
          <a:prstGeom prst="flowChartConnector">
            <a:avLst/>
          </a:prstGeom>
          <a:noFill/>
        </p:spPr>
      </p:pic>
      <p:pic>
        <p:nvPicPr>
          <p:cNvPr id="10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6643702" y="4357694"/>
            <a:ext cx="642942" cy="714380"/>
          </a:xfrm>
          <a:prstGeom prst="ellipse">
            <a:avLst/>
          </a:prstGeom>
          <a:noFill/>
        </p:spPr>
      </p:pic>
      <p:pic>
        <p:nvPicPr>
          <p:cNvPr id="11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6429388" y="5072074"/>
            <a:ext cx="642942" cy="714380"/>
          </a:xfrm>
          <a:prstGeom prst="ellipse">
            <a:avLst/>
          </a:prstGeom>
          <a:noFill/>
        </p:spPr>
      </p:pic>
      <p:pic>
        <p:nvPicPr>
          <p:cNvPr id="12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2500298" y="3143248"/>
            <a:ext cx="642942" cy="714380"/>
          </a:xfrm>
          <a:prstGeom prst="flowChartConnector">
            <a:avLst/>
          </a:prstGeom>
          <a:noFill/>
        </p:spPr>
      </p:pic>
      <p:pic>
        <p:nvPicPr>
          <p:cNvPr id="13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2643174" y="3786190"/>
            <a:ext cx="642942" cy="714380"/>
          </a:xfrm>
          <a:prstGeom prst="flowChartConnector">
            <a:avLst/>
          </a:prstGeom>
          <a:noFill/>
        </p:spPr>
      </p:pic>
      <p:pic>
        <p:nvPicPr>
          <p:cNvPr id="14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2928926" y="4429132"/>
            <a:ext cx="642942" cy="714380"/>
          </a:xfrm>
          <a:prstGeom prst="flowChartConnector">
            <a:avLst/>
          </a:prstGeom>
          <a:noFill/>
        </p:spPr>
      </p:pic>
      <p:pic>
        <p:nvPicPr>
          <p:cNvPr id="15" name="Picture 8" descr="https://thumbs.dreamstime.com/z/landwirtschaftliches-haus-5278528.jpg"/>
          <p:cNvPicPr>
            <a:picLocks noChangeAspect="1" noChangeArrowheads="1"/>
          </p:cNvPicPr>
          <p:nvPr/>
        </p:nvPicPr>
        <p:blipFill>
          <a:blip r:embed="rId3"/>
          <a:srcRect l="70283" t="70845" r="24525" b="22005"/>
          <a:stretch>
            <a:fillRect/>
          </a:stretch>
        </p:blipFill>
        <p:spPr bwMode="auto">
          <a:xfrm>
            <a:off x="3143240" y="5072074"/>
            <a:ext cx="642942" cy="714380"/>
          </a:xfrm>
          <a:prstGeom prst="flowChartConnector">
            <a:avLst/>
          </a:prstGeom>
          <a:noFill/>
        </p:spPr>
      </p:pic>
      <p:sp>
        <p:nvSpPr>
          <p:cNvPr id="17" name="Скругленный прямоугольник 16"/>
          <p:cNvSpPr/>
          <p:nvPr/>
        </p:nvSpPr>
        <p:spPr>
          <a:xfrm>
            <a:off x="4500562" y="1928802"/>
            <a:ext cx="1214446" cy="114300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571868" y="3500438"/>
            <a:ext cx="1214446" cy="114300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429256" y="3500438"/>
            <a:ext cx="1214446" cy="114300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8" name="Picture 12" descr="https://i.pinimg.com/originals/4a/11/29/4a11298b80757fcb734ef1298160fb98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696" y="5019682"/>
            <a:ext cx="7715304" cy="1838318"/>
          </a:xfrm>
          <a:prstGeom prst="rect">
            <a:avLst/>
          </a:prstGeom>
          <a:noFill/>
        </p:spPr>
      </p:pic>
      <p:pic>
        <p:nvPicPr>
          <p:cNvPr id="23" name="Picture 10" descr="https://www.nicepng.com/png/detail/304-3040517_-griwunjka2009-scrapbook-ideas-for.pn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43372" y="1285860"/>
            <a:ext cx="2063584" cy="2214578"/>
          </a:xfrm>
          <a:prstGeom prst="rect">
            <a:avLst/>
          </a:prstGeom>
          <a:noFill/>
        </p:spPr>
      </p:pic>
      <p:pic>
        <p:nvPicPr>
          <p:cNvPr id="24" name="Picture 10" descr="https://www.nicepng.com/png/detail/304-3040517_-griwunjka2009-scrapbook-ideas-for.pn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2066" y="2857496"/>
            <a:ext cx="2063584" cy="2214578"/>
          </a:xfrm>
          <a:prstGeom prst="rect">
            <a:avLst/>
          </a:prstGeom>
          <a:noFill/>
        </p:spPr>
      </p:pic>
      <p:pic>
        <p:nvPicPr>
          <p:cNvPr id="25" name="Picture 10" descr="https://www.nicepng.com/png/detail/304-3040517_-griwunjka2009-scrapbook-ideas-for.pn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2857496"/>
            <a:ext cx="2063584" cy="2214578"/>
          </a:xfrm>
          <a:prstGeom prst="rect">
            <a:avLst/>
          </a:prstGeom>
          <a:noFill/>
        </p:spPr>
      </p:pic>
      <p:pic>
        <p:nvPicPr>
          <p:cNvPr id="26" name="Picture 14" descr="https://i.pinimg.com/originals/3a/96/a3/3a96a352baa628caf471d131048840a9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3429000"/>
            <a:ext cx="3903069" cy="3182760"/>
          </a:xfrm>
          <a:prstGeom prst="rect">
            <a:avLst/>
          </a:prstGeom>
          <a:noFill/>
        </p:spPr>
      </p:pic>
      <p:pic>
        <p:nvPicPr>
          <p:cNvPr id="27" name="Picture 2" descr="https://i.pinimg.com/736x/a6/0e/33/a60e3386c77ff5e9a319650c667490e6.jpg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85720" y="3912182"/>
            <a:ext cx="2161637" cy="2945818"/>
          </a:xfrm>
          <a:prstGeom prst="rect">
            <a:avLst/>
          </a:prstGeom>
          <a:noFill/>
        </p:spPr>
      </p:pic>
      <p:pic>
        <p:nvPicPr>
          <p:cNvPr id="28" name="Picture 2" descr="https://cms-assets.tutsplus.com/uploads/users/877/posts/31265/image/13-drawing-duck-mallard-female-an-example-of-coloring.jpg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993" t="13316" r="19705" b="11306"/>
          <a:stretch>
            <a:fillRect/>
          </a:stretch>
        </p:blipFill>
        <p:spPr bwMode="auto">
          <a:xfrm flipH="1">
            <a:off x="5500630" y="4033952"/>
            <a:ext cx="3643370" cy="2824048"/>
          </a:xfrm>
          <a:prstGeom prst="rect">
            <a:avLst/>
          </a:prstGeom>
          <a:noFill/>
        </p:spPr>
      </p:pic>
      <p:sp>
        <p:nvSpPr>
          <p:cNvPr id="29" name="Капля 28"/>
          <p:cNvSpPr/>
          <p:nvPr/>
        </p:nvSpPr>
        <p:spPr>
          <a:xfrm rot="18518906">
            <a:off x="1118479" y="4794105"/>
            <a:ext cx="234064" cy="232737"/>
          </a:xfrm>
          <a:prstGeom prst="teardrop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Капля 29"/>
          <p:cNvSpPr/>
          <p:nvPr/>
        </p:nvSpPr>
        <p:spPr>
          <a:xfrm rot="18518906">
            <a:off x="1618546" y="4619717"/>
            <a:ext cx="234064" cy="232737"/>
          </a:xfrm>
          <a:prstGeom prst="teardrop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Капля 30"/>
          <p:cNvSpPr/>
          <p:nvPr/>
        </p:nvSpPr>
        <p:spPr>
          <a:xfrm rot="18518906">
            <a:off x="3190182" y="4476841"/>
            <a:ext cx="234064" cy="232737"/>
          </a:xfrm>
          <a:prstGeom prst="teardrop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Капля 31"/>
          <p:cNvSpPr/>
          <p:nvPr/>
        </p:nvSpPr>
        <p:spPr>
          <a:xfrm rot="18518906">
            <a:off x="6119140" y="4548279"/>
            <a:ext cx="234064" cy="232737"/>
          </a:xfrm>
          <a:prstGeom prst="teardrop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Капля 32"/>
          <p:cNvSpPr/>
          <p:nvPr/>
        </p:nvSpPr>
        <p:spPr>
          <a:xfrm rot="18518906">
            <a:off x="1189918" y="5334098"/>
            <a:ext cx="234064" cy="232737"/>
          </a:xfrm>
          <a:prstGeom prst="teardrop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Капля 33"/>
          <p:cNvSpPr/>
          <p:nvPr/>
        </p:nvSpPr>
        <p:spPr>
          <a:xfrm rot="18518906">
            <a:off x="1761421" y="5476974"/>
            <a:ext cx="234064" cy="232737"/>
          </a:xfrm>
          <a:prstGeom prst="teardrop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Капля 34"/>
          <p:cNvSpPr/>
          <p:nvPr/>
        </p:nvSpPr>
        <p:spPr>
          <a:xfrm rot="18518906">
            <a:off x="3190183" y="5048346"/>
            <a:ext cx="234064" cy="232737"/>
          </a:xfrm>
          <a:prstGeom prst="teardrop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Капля 35"/>
          <p:cNvSpPr/>
          <p:nvPr/>
        </p:nvSpPr>
        <p:spPr>
          <a:xfrm rot="18518906">
            <a:off x="3261621" y="5619849"/>
            <a:ext cx="234064" cy="232737"/>
          </a:xfrm>
          <a:prstGeom prst="teardrop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Капля 36"/>
          <p:cNvSpPr/>
          <p:nvPr/>
        </p:nvSpPr>
        <p:spPr>
          <a:xfrm rot="18518906">
            <a:off x="5976264" y="5548411"/>
            <a:ext cx="234064" cy="232737"/>
          </a:xfrm>
          <a:prstGeom prst="teardrop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Капля 37"/>
          <p:cNvSpPr/>
          <p:nvPr/>
        </p:nvSpPr>
        <p:spPr>
          <a:xfrm rot="18518906">
            <a:off x="5976263" y="6191354"/>
            <a:ext cx="234064" cy="232737"/>
          </a:xfrm>
          <a:prstGeom prst="teardrop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decel="100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decel="100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decel="100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decel="10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decel="100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decel="100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decel="100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decel="100000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" decel="10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" decel="10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000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5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00"/>
                            </p:stCondLst>
                            <p:childTnLst>
                              <p:par>
                                <p:cTn id="10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0"/>
                            </p:stCondLst>
                            <p:childTnLst>
                              <p:par>
                                <p:cTn id="10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500"/>
                            </p:stCondLst>
                            <p:childTnLst>
                              <p:par>
                                <p:cTn id="1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 animBg="1"/>
      <p:bldP spid="19" grpId="0" animBg="1"/>
      <p:bldP spid="20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vatars.mds.yandex.net/get-pdb/1866932/0caca5a6-ef7f-47a1-a125-f0dec067d182/s1200?webp=fal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9458" name="Picture 2" descr="https://avatars.mds.yandex.net/get-pdb/752643/5daeeb0e-a52b-4981-a50d-3b590dbcd005/s120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014"/>
          <a:stretch>
            <a:fillRect/>
          </a:stretch>
        </p:blipFill>
        <p:spPr bwMode="auto">
          <a:xfrm>
            <a:off x="196759" y="0"/>
            <a:ext cx="8732959" cy="6429396"/>
          </a:xfrm>
          <a:prstGeom prst="rect">
            <a:avLst/>
          </a:prstGeom>
          <a:noFill/>
        </p:spPr>
      </p:pic>
      <p:pic>
        <p:nvPicPr>
          <p:cNvPr id="4108" name="Picture 12" descr="https://i.pinimg.com/originals/4a/11/29/4a11298b80757fcb734ef1298160fb98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696" y="5429264"/>
            <a:ext cx="7715304" cy="1428736"/>
          </a:xfrm>
          <a:prstGeom prst="rect">
            <a:avLst/>
          </a:prstGeom>
          <a:noFill/>
        </p:spPr>
      </p:pic>
      <p:pic>
        <p:nvPicPr>
          <p:cNvPr id="29" name="Picture 2" descr="https://cms-assets.tutsplus.com/uploads/users/877/posts/31265/image/13-drawing-duck-mallard-female-an-example-of-coloring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993" t="13316" r="19705" b="11306"/>
          <a:stretch>
            <a:fillRect/>
          </a:stretch>
        </p:blipFill>
        <p:spPr bwMode="auto">
          <a:xfrm flipH="1">
            <a:off x="5786446" y="4033952"/>
            <a:ext cx="3643370" cy="2824048"/>
          </a:xfrm>
          <a:prstGeom prst="rect">
            <a:avLst/>
          </a:prstGeom>
          <a:noFill/>
        </p:spPr>
      </p:pic>
      <p:pic>
        <p:nvPicPr>
          <p:cNvPr id="30" name="Picture 14" descr="https://i.pinimg.com/originals/3a/96/a3/3a96a352baa628caf471d131048840a9.png"/>
          <p:cNvPicPr>
            <a:picLocks noChangeAspect="1" noChangeArrowheads="1"/>
          </p:cNvPicPr>
          <p:nvPr/>
        </p:nvPicPr>
        <p:blipFill>
          <a:blip r:embed="rId7"/>
          <a:srcRect l="21965"/>
          <a:stretch>
            <a:fillRect/>
          </a:stretch>
        </p:blipFill>
        <p:spPr bwMode="auto">
          <a:xfrm>
            <a:off x="0" y="3675240"/>
            <a:ext cx="3045749" cy="3182760"/>
          </a:xfrm>
          <a:prstGeom prst="rect">
            <a:avLst/>
          </a:prstGeom>
          <a:noFill/>
        </p:spPr>
      </p:pic>
      <p:pic>
        <p:nvPicPr>
          <p:cNvPr id="31" name="Picture 2" descr="https://i.pinimg.com/736x/a6/0e/33/a60e3386c77ff5e9a319650c667490e6.jpg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85720" y="3912182"/>
            <a:ext cx="2161637" cy="2945818"/>
          </a:xfrm>
          <a:prstGeom prst="rect">
            <a:avLst/>
          </a:prstGeom>
          <a:noFill/>
        </p:spPr>
      </p:pic>
      <p:pic>
        <p:nvPicPr>
          <p:cNvPr id="32" name="ekaterina_i_sergej_zheleznovi_-_tuk-tok_minus_(zf.f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9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864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8864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3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vatars.mds.yandex.net/get-pdb/1866932/0caca5a6-ef7f-47a1-a125-f0dec067d182/s1200?webp=fal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9" name="Picture 2" descr="https://cms-assets.tutsplus.com/uploads/users/877/posts/31265/image/13-drawing-duck-mallard-female-an-example-of-coloring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3933" t="13316" r="19705" b="38915"/>
          <a:stretch>
            <a:fillRect/>
          </a:stretch>
        </p:blipFill>
        <p:spPr bwMode="auto">
          <a:xfrm flipH="1">
            <a:off x="6643702" y="4786322"/>
            <a:ext cx="785818" cy="1000132"/>
          </a:xfrm>
          <a:prstGeom prst="rect">
            <a:avLst/>
          </a:prstGeom>
          <a:noFill/>
        </p:spPr>
      </p:pic>
      <p:pic>
        <p:nvPicPr>
          <p:cNvPr id="30" name="Picture 14" descr="https://i.pinimg.com/originals/3a/96/a3/3a96a352baa628caf471d131048840a9.png"/>
          <p:cNvPicPr>
            <a:picLocks noChangeAspect="1" noChangeArrowheads="1"/>
          </p:cNvPicPr>
          <p:nvPr/>
        </p:nvPicPr>
        <p:blipFill>
          <a:blip r:embed="rId4" cstate="print"/>
          <a:srcRect l="49420" r="2992" b="46131"/>
          <a:stretch>
            <a:fillRect/>
          </a:stretch>
        </p:blipFill>
        <p:spPr bwMode="auto">
          <a:xfrm>
            <a:off x="3786182" y="2214554"/>
            <a:ext cx="1170000" cy="1080000"/>
          </a:xfrm>
          <a:prstGeom prst="rect">
            <a:avLst/>
          </a:prstGeom>
          <a:noFill/>
        </p:spPr>
      </p:pic>
      <p:pic>
        <p:nvPicPr>
          <p:cNvPr id="31" name="Picture 2" descr="https://i.pinimg.com/736x/a6/0e/33/a60e3386c77ff5e9a319650c667490e6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3650"/>
          <a:stretch>
            <a:fillRect/>
          </a:stretch>
        </p:blipFill>
        <p:spPr bwMode="auto">
          <a:xfrm flipH="1">
            <a:off x="1428728" y="4786322"/>
            <a:ext cx="1406402" cy="1080000"/>
          </a:xfrm>
          <a:prstGeom prst="rect">
            <a:avLst/>
          </a:prstGeom>
          <a:noFill/>
        </p:spPr>
      </p:pic>
      <p:pic>
        <p:nvPicPr>
          <p:cNvPr id="19458" name="Picture 2" descr="https://avatars.mds.yandex.net/get-pdb/752643/5daeeb0e-a52b-4981-a50d-3b590dbcd005/s120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014"/>
          <a:stretch>
            <a:fillRect/>
          </a:stretch>
        </p:blipFill>
        <p:spPr bwMode="auto">
          <a:xfrm>
            <a:off x="0" y="0"/>
            <a:ext cx="8732959" cy="6429396"/>
          </a:xfrm>
          <a:prstGeom prst="rect">
            <a:avLst/>
          </a:prstGeom>
          <a:noFill/>
        </p:spPr>
      </p:pic>
      <p:pic>
        <p:nvPicPr>
          <p:cNvPr id="4108" name="Picture 12" descr="https://i.pinimg.com/originals/4a/11/29/4a11298b80757fcb734ef1298160fb98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57224" y="5500702"/>
            <a:ext cx="8286776" cy="13572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0</Words>
  <PresentationFormat>Экран (4:3)</PresentationFormat>
  <Paragraphs>0</Paragraphs>
  <Slides>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аст маркет</dc:creator>
  <cp:lastModifiedBy>аст маркет</cp:lastModifiedBy>
  <cp:revision>3</cp:revision>
  <dcterms:created xsi:type="dcterms:W3CDTF">2020-02-24T12:22:42Z</dcterms:created>
  <dcterms:modified xsi:type="dcterms:W3CDTF">2020-02-28T19:37:26Z</dcterms:modified>
</cp:coreProperties>
</file>