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</p:sldMasterIdLst>
  <p:sldIdLst>
    <p:sldId id="273" r:id="rId14"/>
    <p:sldId id="258" r:id="rId15"/>
    <p:sldId id="275" r:id="rId16"/>
    <p:sldId id="259" r:id="rId17"/>
    <p:sldId id="260" r:id="rId18"/>
    <p:sldId id="261" r:id="rId19"/>
    <p:sldId id="262" r:id="rId20"/>
    <p:sldId id="263" r:id="rId21"/>
    <p:sldId id="276" r:id="rId22"/>
    <p:sldId id="274" r:id="rId23"/>
    <p:sldId id="266" r:id="rId24"/>
    <p:sldId id="277" r:id="rId25"/>
    <p:sldId id="268" r:id="rId26"/>
    <p:sldId id="271" r:id="rId27"/>
    <p:sldId id="27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68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8203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7EB8F-9DA6-4C9D-B59B-D5117E9CF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58893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02C40-6EB4-4501-A8E1-57B3DE1D8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95399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A3A9E-20C2-4595-979B-C54320676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830808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F7E67-7749-461B-8961-FE8E5322C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956060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3D87C-E50C-4C66-B275-FFB615912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38983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E291F-CD8D-480A-A843-2B7E14935A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119252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06C4B-3ACB-4975-B121-7A3C61D7F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073528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EC283-42A1-4BBC-BE17-9CE297B366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836639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E789-1A9E-4418-9F17-9A6E92B6AC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66984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8B3AB-BD27-41AF-BC3B-93796A983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4385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9141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295401"/>
            <a:ext cx="27432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95401"/>
            <a:ext cx="80264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1045-6B46-45C8-86F8-F1D996706C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161988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C5253-FC74-4A62-9BE1-81E6B39DE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395487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BEBD9-74CD-4BF4-BD8B-AF69E4A64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605768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C979D-AD0A-4E9D-8D3C-E82C0FFA7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4935330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51471-6B3C-43FA-BF38-757AAFE4D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539013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51994-01E0-4569-A2B7-AAB1A44811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75509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4028-1C8D-48C6-B9BD-1BDDE9291D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89607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97563-DEFA-4681-BD7C-93038C8240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480024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04A2-37EA-44DC-B5DE-807C143DE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59107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0B9-CCE9-4894-9624-931501A8F0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3592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EF6A-7789-4E3C-8887-DCDB989C159F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74F4-D3DB-484B-A712-28021D5C4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6166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44C11-E44E-4855-AA04-09DC19FB4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328307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7A2C4-E3B1-421B-B592-661263ED2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102109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5B2DB-A4EE-405F-BB90-5E4ACE6A12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31086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303C-5DFA-4656-8C37-AF617C5F17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823805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A13CD-6D70-433B-A6BF-30E55D049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485925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71DA6-B672-4578-9C74-58E0DC89F8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248344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C4977-437D-46DD-8D76-6C2792A4B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417267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1CD56-8905-4A81-8126-BA344D5E5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09378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4CF0-12EE-4F6D-8835-9D95324B3A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060500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6F2F-6D57-4E65-94E4-2A875B4C4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08024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D654-706B-4FA0-9E48-54A4DEE2F3E6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FCE3-23EA-46C7-8F25-9B99D4A94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7503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96568-E060-46B4-AAE9-3DFACC5C6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082251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2EDF-C211-4C21-B799-3565EDD5C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847065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D427-CFD3-4AFD-84B9-0FAEA089E8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994764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12E9B-981E-49D4-97E3-25DD2C0BB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774314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EA241-3297-4B53-B71E-B5FE89920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21407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E9DE0-03BA-4957-9A83-9C757FB9AC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929452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C9918-B794-4A7E-95BC-A5C70B8C0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619003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1278E-F73F-4E32-85BD-2DF958AD6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435289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9EBC8-1D33-4168-B4EC-43EFEA034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060163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D6B5A-1F3A-45AF-AB0F-C989EADC7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5730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EC26-DD2A-4CA2-8C13-138E7A8E270E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54F4-C073-4514-98E0-6E526FA53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9614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70407-1B54-4BEA-922B-5A32772E3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159472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CC8B6-B711-4040-9FC3-C77D47B7A0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586619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686A8-B2FD-4E8A-B63B-26E660413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708858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295401"/>
            <a:ext cx="27432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95401"/>
            <a:ext cx="80264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D7EE3-57B6-4456-B42A-EC94C82237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1943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F60-60C0-483B-AD9F-431C452CCF0F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2FE1-7DE4-41E0-8651-994EF514C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18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F939-78A6-4CDD-9517-07FB0FED764C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B4B2-FBEA-47CD-94F5-2581447F2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87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1AC0-484F-493E-BAD4-47B809FBE5E2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B721-608E-42B1-9EA0-D95D4DB89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982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B003-8827-435E-8C18-AAA769D05AE4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E073-2822-4219-AD1D-58FD55539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819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1503-010B-4272-9F2E-66B72BD023AA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0FD2-0480-48AE-A888-C322C0503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39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664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60A6-804A-47EE-A93D-AF9B1543ADD3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9CA4-1372-492D-A52E-978022AE6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10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B889-0A5F-457D-A183-CCD6CB56F5FE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8722-7F2D-4429-BC89-FEBF1ED52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152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3882-E9C7-401A-9729-9665818330CD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AAAA-7C47-4A89-A783-08AE76F87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176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EF6A-7789-4E3C-8887-DCDB989C15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74F4-D3DB-484B-A712-28021D5C46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192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D654-706B-4FA0-9E48-54A4DEE2F3E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FCE3-23EA-46C7-8F25-9B99D4A94C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814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EC26-DD2A-4CA2-8C13-138E7A8E270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54F4-C073-4514-98E0-6E526FA53C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183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F60-60C0-483B-AD9F-431C452CCF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2FE1-7DE4-41E0-8651-994EF514C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633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F939-78A6-4CDD-9517-07FB0FED764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B4B2-FBEA-47CD-94F5-2581447F22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83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1AC0-484F-493E-BAD4-47B809FBE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B721-608E-42B1-9EA0-D95D4DB895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05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B003-8827-435E-8C18-AAA769D05A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E073-2822-4219-AD1D-58FD55539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03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373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1503-010B-4272-9F2E-66B72BD023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0FD2-0480-48AE-A888-C322C05034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937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60A6-804A-47EE-A93D-AF9B1543AD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9CA4-1372-492D-A52E-978022AE6C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177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B889-0A5F-457D-A183-CCD6CB56F5F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8722-7F2D-4429-BC89-FEBF1ED52B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244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3882-E9C7-401A-9729-9665818330C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AAAA-7C47-4A89-A783-08AE76F870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633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EF6A-7789-4E3C-8887-DCDB989C15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74F4-D3DB-484B-A712-28021D5C46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33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D654-706B-4FA0-9E48-54A4DEE2F3E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FCE3-23EA-46C7-8F25-9B99D4A94C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798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EC26-DD2A-4CA2-8C13-138E7A8E270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54F4-C073-4514-98E0-6E526FA53C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160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F60-60C0-483B-AD9F-431C452CCF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2FE1-7DE4-41E0-8651-994EF514C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059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F939-78A6-4CDD-9517-07FB0FED764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B4B2-FBEA-47CD-94F5-2581447F22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911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1AC0-484F-493E-BAD4-47B809FBE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B721-608E-42B1-9EA0-D95D4DB895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94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286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B003-8827-435E-8C18-AAA769D05A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E073-2822-4219-AD1D-58FD55539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887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1503-010B-4272-9F2E-66B72BD023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0FD2-0480-48AE-A888-C322C05034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200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60A6-804A-47EE-A93D-AF9B1543AD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9CA4-1372-492D-A52E-978022AE6C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727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B889-0A5F-457D-A183-CCD6CB56F5F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8722-7F2D-4429-BC89-FEBF1ED52B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194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3882-E9C7-401A-9729-9665818330C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AAAA-7C47-4A89-A783-08AE76F870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21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93031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54484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08001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21193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6258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788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85043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23115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38688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61052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06363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51462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69814-7606-4681-8910-7255C1C13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72420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29756-572B-4ADB-B69D-ACC3C71CF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25449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1F5FB-6108-4B04-A8CE-F6255E52A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63397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38A62-5657-4295-A835-B68FB938A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707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722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9E628-CC9B-43E6-8656-1FCADBA0F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81209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DDF14-A429-4E20-B334-DBB32905FE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49891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BAD0A-10FB-4D5C-A914-3F533FFCD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10080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C6CB2-97DF-46EB-A412-CCD48D0EC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56033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E872F-78CF-4DC5-BDD9-8DFC3E68D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57448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F1858-DC73-4645-9709-2A4AC079D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87218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D51BC-2206-43C3-A14E-3E2061527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97173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ECE8C-02D4-4DB4-9F81-AD1731E45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58971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2E5BF-F09B-4CC6-A02E-913A9BDE5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1676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9D91-D315-4254-A608-6D13F3176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4687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040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DB02D-EFA0-43A3-8EA9-D02E32786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97049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79DA-E348-4C54-9814-9D0BF37A8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95356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F128E-8FD8-4A3D-8A68-F9EE82758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68133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F8D8-1670-4A95-BBB2-3727236E21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72992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DB132-F4F0-42FC-92D0-E1F151AEC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73887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8363F-2C13-4C92-B3AD-2C7423507D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82762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C54F-F18D-4078-8864-B8A791B14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1054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295401"/>
            <a:ext cx="27432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95401"/>
            <a:ext cx="80264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FE149-474A-4C9F-8736-C54584FA3C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51274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F8036-2EF6-43D4-962F-307E85D49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95650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0281E-98BC-492E-98F8-DEFE743D54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5138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763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02321-AC0E-48D7-A86B-AB6AE5D9B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93893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68AD-D956-438D-A820-5ADB52DE1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287168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8C255-66DA-4F09-9B75-241C5E6B3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30089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B3639-42CA-4D47-823A-950ABA324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914349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F57C9-09C3-481B-BB2F-4A1C62F7C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462246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78C9C-5A20-4D96-8824-579922698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5895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476EC-003A-4566-A14A-FF613B06D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76222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3BB0-3967-4D87-A079-308D99BD8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50717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46FB8-D9FC-4CB9-8B56-08FB956CB8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114180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96E9F-A537-4283-A701-48AA3C5AD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8912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2013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9C50D-2CEA-487D-91AA-35A128560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99393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D1C7F-DD3B-418E-85C4-02ABEF772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87161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74004-6427-4759-A3D5-909A619BB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325105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4A4B1-631A-44D8-87E1-A901178C1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12944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CCF1-67F3-4A8A-B1D1-CABA3F26C8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1781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B0150-EE85-49BD-AC8B-C31862F9DD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373786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FEE7-8788-4843-BA1D-6C46922FE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64949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33A0E-8515-42A8-B77D-15D4B5E25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414325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F425A-A16E-4C1D-9B4F-417E0CA346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08151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C6C19-E07B-4BA5-9850-C523107EE6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884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9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1"/>
            <a:ext cx="103632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9E2A17-CABD-47F4-BB23-7DD4CE027D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8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2DACA8-D72F-4A8B-9762-52513799B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74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A908DE-ABF6-465B-8621-98B68880B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00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1"/>
            <a:ext cx="103632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BDD4F2-C067-4FED-BBDA-430FB5B3F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63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031B4-11B5-4CB0-83B2-0AAF23656F2C}" type="datetime1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25D2F8-6DE7-409F-94E0-33B00136D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88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031B4-11B5-4CB0-83B2-0AAF23656F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25D2F8-6DE7-409F-94E0-33B00136DA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8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031B4-11B5-4CB0-83B2-0AAF23656F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25D2F8-6DE7-409F-94E0-33B00136DA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54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0B0F3FC-FEBD-4168-856B-0823946242A8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7E4D92-B21E-4208-81D3-43D9F718E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35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70A363-9AFD-40F5-B5BC-A258C09874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9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1"/>
            <a:ext cx="103632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7FC7FD-9704-46A1-9F9E-5BDCC13DC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53DE94-ADB8-41F1-A8D0-68FE366BA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93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8FCD20-7F53-4B75-8074-40D665847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75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01601"/>
            <a:ext cx="10363200" cy="998537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ОБЩЕРАЗВИВАЮЩЕГО ВИДА № 12 «КОЛОКОЛЬЧИК» ГОРОДА ЗАРИНСКА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" y="1100139"/>
            <a:ext cx="10944225" cy="5243512"/>
          </a:xfrm>
        </p:spPr>
        <p:txBody>
          <a:bodyPr/>
          <a:lstStyle/>
          <a:p>
            <a:endParaRPr lang="ru-RU" sz="2400" b="1" i="1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НАХОДКА</a:t>
            </a:r>
          </a:p>
          <a:p>
            <a:r>
              <a:rPr lang="ru-RU" sz="40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sz="40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помогает рассказать о </a:t>
            </a:r>
            <a:r>
              <a:rPr lang="ru-RU" sz="40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главном»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игровых технологий в организации работы по патриотическому </a:t>
            </a:r>
            <a:r>
              <a:rPr lang="ru-RU" sz="20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воспитанию</a:t>
            </a:r>
            <a:endParaRPr lang="ru-RU" sz="4000" b="1" i="1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Питько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Яна Юрьевна, </a:t>
            </a:r>
          </a:p>
          <a:p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воспитатель</a:t>
            </a:r>
          </a:p>
          <a:p>
            <a:endParaRPr lang="ru-RU" sz="28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Заринск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4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1369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ТЕХНОЛОГИЯ ПО ИСПОЛЬЗОВАНИЮ ПОЧТОВОЙ ОТКРЫТКИ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34" y="1600201"/>
            <a:ext cx="11375366" cy="4886863"/>
          </a:xfrm>
        </p:spPr>
        <p:txBody>
          <a:bodyPr/>
          <a:lstStyle/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Почтовая открытка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позволяет выстраивать совместную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воспитателя и детей с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конкретного результата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обеспечении комфортных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всем участникам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8279" y="1600200"/>
            <a:ext cx="3856008" cy="51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5817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ТЕХНОЛОГИЯ ПО ИСПОЛЬЗОВАНИЮ ПОЧТОВОЙ ОТКРЫТКИ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1400" y="1417637"/>
            <a:ext cx="3441801" cy="2581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205" y="1605726"/>
            <a:ext cx="3779784" cy="5039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01" y="4125583"/>
            <a:ext cx="3378678" cy="253400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01" y="1417638"/>
            <a:ext cx="3441801" cy="258135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9" r="12656"/>
          <a:stretch/>
        </p:blipFill>
        <p:spPr>
          <a:xfrm>
            <a:off x="4051400" y="4125582"/>
            <a:ext cx="3856008" cy="25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590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8000" y="127989"/>
            <a:ext cx="10972800" cy="579377"/>
          </a:xfrm>
        </p:spPr>
        <p:txBody>
          <a:bodyPr/>
          <a:lstStyle/>
          <a:p>
            <a:r>
              <a:rPr lang="ru-RU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ТЕХНОЛОГИЯ ПО ИСПОЛЬЗОВАНИЮ ПОЧТОВОЙ ОТКРЫТКИ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693433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ГЕОГРАФИИ АЛТАЙСКОГО КРАЯ</a:t>
            </a: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МУЗЕЯ</a:t>
            </a: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97600" y="836763"/>
            <a:ext cx="5384800" cy="528940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ИЗ ПРОШЛОГО В НАСТОЯЩЕЕ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034" y="1600201"/>
            <a:ext cx="4056278" cy="4056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3" t="18868" r="13837" b="11950"/>
          <a:stretch/>
        </p:blipFill>
        <p:spPr>
          <a:xfrm>
            <a:off x="1017917" y="1244593"/>
            <a:ext cx="4054415" cy="2780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643" y="4480052"/>
            <a:ext cx="2957874" cy="22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813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2637"/>
          </a:xfrm>
        </p:spPr>
        <p:txBody>
          <a:bodyPr/>
          <a:lstStyle/>
          <a:p>
            <a:r>
              <a:rPr lang="ru-RU" sz="3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ТЕХНОЛОГИЯ ПО ИСПОЛЬЗОВАНИЮ ПОЧТОВОЙ ОТКРЫТКИ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76" r="6077"/>
          <a:stretch/>
        </p:blipFill>
        <p:spPr>
          <a:xfrm>
            <a:off x="4258777" y="4043023"/>
            <a:ext cx="3753650" cy="2630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19" y="3919991"/>
            <a:ext cx="3586164" cy="2753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45" b="10972"/>
          <a:stretch/>
        </p:blipFill>
        <p:spPr>
          <a:xfrm>
            <a:off x="5020656" y="1152205"/>
            <a:ext cx="2229891" cy="2702226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31978" y="1173191"/>
            <a:ext cx="3547005" cy="266025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316011" y="2000998"/>
            <a:ext cx="5511509" cy="38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33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использования технологии открытки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4346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налажены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связи с другими городами Алтайского края,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знакомство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географией родного края;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рукописным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письмом;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познавательный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детей к обычаем и традициям, которые сложились в той или иной местности, путем обмена письмами, открытками с видами городов, сел и 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достопримечательностями;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привлекли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заинтересовали технологией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4690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207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6411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КЛУБ ВЫХОДНОГО ДНЯ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60" y="1417638"/>
            <a:ext cx="3218409" cy="20000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66" y="4129691"/>
            <a:ext cx="3098421" cy="2323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1194" y="1292763"/>
            <a:ext cx="2267768" cy="4665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9" b="10476"/>
          <a:stretch/>
        </p:blipFill>
        <p:spPr>
          <a:xfrm>
            <a:off x="5757411" y="1292762"/>
            <a:ext cx="2607319" cy="4665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9" y="1292762"/>
            <a:ext cx="3359816" cy="25198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80" y="3933645"/>
            <a:ext cx="3359816" cy="25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666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КЛУБ ВЫХОДНОГО </a:t>
            </a:r>
            <a:r>
              <a:rPr lang="ru-RU" sz="3200" b="1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ДНЯ</a:t>
            </a:r>
            <a:br>
              <a:rPr lang="ru-RU" sz="3200" b="1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15" y="1294667"/>
            <a:ext cx="3601029" cy="27007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77" y="4109688"/>
            <a:ext cx="5231740" cy="2627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7230" y="4211079"/>
            <a:ext cx="4918314" cy="2459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040" y="1294667"/>
            <a:ext cx="3601029" cy="27007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5267" y="1294667"/>
            <a:ext cx="3601029" cy="270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9735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5437" y="3548085"/>
            <a:ext cx="4114170" cy="30856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5437" y="68644"/>
            <a:ext cx="4163682" cy="311235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625" y="273050"/>
            <a:ext cx="4986338" cy="6256337"/>
          </a:xfrm>
        </p:spPr>
        <p:txBody>
          <a:bodyPr/>
          <a:lstStyle/>
          <a:p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рассказать о важных вещах простым и увлекательным языком?»</a:t>
            </a:r>
          </a:p>
          <a:p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стать чутким проводником во взрослую жизнь?»</a:t>
            </a:r>
            <a:endParaRPr lang="ru-RU" sz="32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9439" y="2570672"/>
            <a:ext cx="2309723" cy="30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0636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АДВЕНТ-КАЛЕНДАРЬ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88" y="1285875"/>
            <a:ext cx="11339512" cy="535781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Адвент- календарь – </a:t>
            </a:r>
            <a:endParaRPr lang="ru-RU" sz="280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kern="12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календарь ожидания, календарь-</a:t>
            </a:r>
          </a:p>
          <a:p>
            <a:pPr marL="0" indent="0">
              <a:buNone/>
            </a:pPr>
            <a:r>
              <a:rPr lang="ru-RU" sz="2800" kern="12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сюрприз.</a:t>
            </a:r>
            <a:r>
              <a:rPr lang="ru-RU" sz="2800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kern="12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Адвент-календарь </a:t>
            </a:r>
            <a:r>
              <a:rPr lang="ru-RU" sz="2800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помогает детям </a:t>
            </a:r>
            <a:endParaRPr lang="ru-RU" sz="280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kern="12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вести отсчет </a:t>
            </a:r>
            <a:r>
              <a:rPr lang="ru-RU" sz="2800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необходимой </a:t>
            </a:r>
            <a:endParaRPr lang="ru-RU" sz="280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kern="12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им </a:t>
            </a:r>
            <a:r>
              <a:rPr lang="ru-RU" sz="2800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даты, а так же каждый </a:t>
            </a:r>
            <a:endParaRPr lang="ru-RU" sz="280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kern="12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день </a:t>
            </a:r>
            <a:r>
              <a:rPr lang="ru-RU" sz="2800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наполняет интересными заданиями и </a:t>
            </a:r>
            <a:r>
              <a:rPr lang="ru-RU" sz="2800" kern="12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игрой.</a:t>
            </a:r>
          </a:p>
          <a:p>
            <a:pPr marL="0" indent="0" algn="just">
              <a:buNone/>
            </a:pPr>
            <a:r>
              <a:rPr lang="ru-RU" sz="2800" b="1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</a:t>
            </a:r>
            <a:r>
              <a:rPr lang="ru-RU" sz="2800" b="1" kern="12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ель</a:t>
            </a:r>
            <a:r>
              <a:rPr lang="ru-RU" sz="2800" b="1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sz="2800" kern="12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создание условий для проявления познавательной активности ребенка дошкольного возраста.</a:t>
            </a:r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21894" y="1770650"/>
            <a:ext cx="3878194" cy="2908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r="2453" b="6428"/>
          <a:stretch/>
        </p:blipFill>
        <p:spPr>
          <a:xfrm>
            <a:off x="6396382" y="1285875"/>
            <a:ext cx="2277374" cy="29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8163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АДВЕНТ-КАЛЕНДАРЬ </a:t>
            </a:r>
            <a:br>
              <a:rPr lang="ru-RU" sz="4000" b="1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58" y="1089835"/>
            <a:ext cx="3773557" cy="28301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988" y="2504919"/>
            <a:ext cx="3716047" cy="2787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599456" y="619471"/>
            <a:ext cx="3264483" cy="2448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599456" y="3947181"/>
            <a:ext cx="3264481" cy="2448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58" y="3973434"/>
            <a:ext cx="3773557" cy="28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9854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АДВЕНТ-КАЛЕНДАРЬ </a:t>
            </a:r>
            <a:br>
              <a:rPr lang="ru-RU" sz="4000" b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801" y="1289410"/>
            <a:ext cx="3797089" cy="284781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41730" y="2758390"/>
            <a:ext cx="4331175" cy="3248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40745" y="1776803"/>
            <a:ext cx="3899141" cy="2924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728096"/>
            <a:ext cx="1710906" cy="38003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1397" y="4201064"/>
            <a:ext cx="3775493" cy="25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728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АДВЕНТ-КАЛЕНДАРЬ </a:t>
            </a:r>
            <a:br>
              <a:rPr lang="ru-RU" sz="4000" b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315" y="1671637"/>
            <a:ext cx="254868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806" y="1671637"/>
            <a:ext cx="2548790" cy="4525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1042" y="1671638"/>
            <a:ext cx="2229958" cy="46604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6843" y="1671637"/>
            <a:ext cx="2197220" cy="4660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328" y="3571875"/>
            <a:ext cx="3046855" cy="3171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19760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внедрения технологии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Адвент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календарь»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53087"/>
            <a:ext cx="10972800" cy="40730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позволяет превратить в игру познавательный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процесс;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развитие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инициативы и самостоятельности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детей;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 любознательность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креативность,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произвольность;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повышает самооценку ребенка.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3878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Презентация к семинару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083">
  <a:themeElements>
    <a:clrScheme name="simple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семинару</Template>
  <TotalTime>453</TotalTime>
  <Words>248</Words>
  <Application>Microsoft Office PowerPoint</Application>
  <PresentationFormat>Произвольный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Презентация к семинару</vt:lpstr>
      <vt:lpstr>нач.школа 14. русский язык</vt:lpstr>
      <vt:lpstr>1_нач.школа 14. русский язык</vt:lpstr>
      <vt:lpstr>2_нач.школа 14. русский язык</vt:lpstr>
      <vt:lpstr>083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МУНИЦИПАЛЬНОЕ БЮДЖЕТНОЕ ДОШКОЛЬНОЕ ОБРАЗОВАТЕЛЬНОЕ УЧРЕЖДЕНИЕ ДЕТСКИЙ САД ОБЩЕРАЗВИВАЮЩЕГО ВИДА № 12 «КОЛОКОЛЬЧИК» ГОРОДА ЗАРИНСКА</vt:lpstr>
      <vt:lpstr>КЛУБ ВЫХОДНОГО ДНЯ</vt:lpstr>
      <vt:lpstr>КЛУБ ВЫХОДНОГО ДНЯ (продолжение)</vt:lpstr>
      <vt:lpstr>Слайд 4</vt:lpstr>
      <vt:lpstr>АДВЕНТ-КАЛЕНДАРЬ</vt:lpstr>
      <vt:lpstr>АДВЕНТ-КАЛЕНДАРЬ  (ПРОДОЛЖЕНИЕ)</vt:lpstr>
      <vt:lpstr>АДВЕНТ-КАЛЕНДАРЬ  (ПРОДОЛЖЕНИЕ)</vt:lpstr>
      <vt:lpstr>АДВЕНТ-КАЛЕНДАРЬ  (ПРОДОЛЖЕНИЕ)</vt:lpstr>
      <vt:lpstr>Преимущества внедрения технологии  «Адвент –календарь» </vt:lpstr>
      <vt:lpstr>ОБРАЗОВАТЕЛЬНАЯ ТЕХНОЛОГИЯ ПО ИСПОЛЬЗОВАНИЮ ПОЧТОВОЙ ОТКРЫТКИ</vt:lpstr>
      <vt:lpstr>ОБРАЗОВАТЕЛЬНАЯ ТЕХНОЛОГИЯ ПО ИСПОЛЬЗОВАНИЮ ПОЧТОВОЙ ОТКРЫТКИ</vt:lpstr>
      <vt:lpstr>ОБРАЗОВАТЕЛЬНАЯ ТЕХНОЛОГИЯ ПО ИСПОЛЬЗОВАНИЮ ПОЧТОВОЙ ОТКРЫТКИ</vt:lpstr>
      <vt:lpstr>ОБРАЗОВАТЕЛЬНАЯ ТЕХНОЛОГИЯ ПО ИСПОЛЬЗОВАНИЮ ПОЧТОВОЙ ОТКРЫТКИ</vt:lpstr>
      <vt:lpstr> Результаты использования технологии открытки в образовательной деятельности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ОБЩЕРАЗВИВАЮЩЕГО ВИДА № 12 «КОЛОКОЛЬЧИК» ГОРОДА ЗАРИНСКА</dc:title>
  <dc:creator>Егор</dc:creator>
  <cp:lastModifiedBy>User</cp:lastModifiedBy>
  <cp:revision>27</cp:revision>
  <dcterms:created xsi:type="dcterms:W3CDTF">2023-11-26T15:03:46Z</dcterms:created>
  <dcterms:modified xsi:type="dcterms:W3CDTF">2024-04-01T11:19:10Z</dcterms:modified>
</cp:coreProperties>
</file>