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70" r:id="rId11"/>
    <p:sldId id="264" r:id="rId12"/>
    <p:sldId id="267" r:id="rId13"/>
    <p:sldId id="271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2105-FB1D-45D4-A196-97C93D97493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E4EE3-0833-4E53-9276-63C30F08A9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2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allpaper_1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 userDrawn="1"/>
        </p:nvSpPr>
        <p:spPr>
          <a:xfrm>
            <a:off x="1214414" y="3929066"/>
            <a:ext cx="4857784" cy="1857388"/>
          </a:xfrm>
          <a:prstGeom prst="wedgeRoundRectCallout">
            <a:avLst>
              <a:gd name="adj1" fmla="val 59428"/>
              <a:gd name="adj2" fmla="val 11902"/>
              <a:gd name="adj3" fmla="val 16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 userDrawn="1"/>
        </p:nvSpPr>
        <p:spPr>
          <a:xfrm>
            <a:off x="928662" y="857232"/>
            <a:ext cx="7215238" cy="2357454"/>
          </a:xfrm>
          <a:prstGeom prst="cloudCallout">
            <a:avLst>
              <a:gd name="adj1" fmla="val 28779"/>
              <a:gd name="adj2" fmla="val 67110"/>
            </a:avLst>
          </a:prstGeom>
          <a:solidFill>
            <a:srgbClr val="FFCCCC"/>
          </a:solidFill>
          <a:ln>
            <a:solidFill>
              <a:srgbClr val="FF7575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1438" y="71438"/>
            <a:ext cx="9001156" cy="6715148"/>
          </a:xfrm>
          <a:prstGeom prst="rect">
            <a:avLst/>
          </a:prstGeom>
          <a:noFill/>
          <a:ln w="5715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357166"/>
            <a:ext cx="8286808" cy="1143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ED727-27CD-4E07-8BCC-54F7ACA67BF1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2D7C6-DFB1-429C-A9F0-1B3ACF66F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76200">
            <a:solidFill>
              <a:srgbClr val="FF818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762500" cy="476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«Ангарский 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№2 имени М.К. </a:t>
            </a:r>
            <a:r>
              <a:rPr lang="ru-RU" alt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Янгеля</a:t>
            </a:r>
            <a:r>
              <a:rPr lang="ru-RU" alt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/>
              <a:t>Тщательно </a:t>
            </a:r>
            <a:r>
              <a:rPr lang="ru-RU" sz="5400" dirty="0"/>
              <a:t>и часто мойте руки с мылом!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101cc0766d3a586a3a63bd6a7f2a608f-sr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352928" cy="44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60" y="571480"/>
            <a:ext cx="2473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Вредно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2737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Полезно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9" descr="C:\Users\МАРИНА\Desktop\2371294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500570"/>
            <a:ext cx="22530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8" descr="C:\Users\МАРИНА\Desktop\8914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256"/>
            <a:ext cx="2643206" cy="214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C:\Users\МАРИНА\Desktop\162251_1694nothumb500[1].jpg"/>
          <p:cNvPicPr>
            <a:picLocks noChangeAspect="1" noChangeArrowheads="1"/>
          </p:cNvPicPr>
          <p:nvPr/>
        </p:nvPicPr>
        <p:blipFill>
          <a:blip r:embed="rId4"/>
          <a:srcRect r="6406" b="6875"/>
          <a:stretch>
            <a:fillRect/>
          </a:stretch>
        </p:blipFill>
        <p:spPr bwMode="auto">
          <a:xfrm>
            <a:off x="2571736" y="4500570"/>
            <a:ext cx="289719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:\Users\МАРИНА\Desktop\ФОТО\ЦРР\дети фото\DSC088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071810"/>
            <a:ext cx="2714644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Users\МАРИНА\Desktop\ФОТО\ЦРР\дети фото\x_cebfbf89[1].jpg"/>
          <p:cNvPicPr>
            <a:picLocks noChangeAspect="1" noChangeArrowheads="1"/>
          </p:cNvPicPr>
          <p:nvPr/>
        </p:nvPicPr>
        <p:blipFill>
          <a:blip r:embed="rId6"/>
          <a:srcRect l="12500" t="10000" r="8750" b="10000"/>
          <a:stretch>
            <a:fillRect/>
          </a:stretch>
        </p:blipFill>
        <p:spPr bwMode="auto">
          <a:xfrm>
            <a:off x="2500298" y="4286256"/>
            <a:ext cx="3143272" cy="242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C:\Users\МАРИНА\Desktop\1301502715_rossiyskie-deti-edyat-slishkom-mnogo-nezdorovyh-blyud[1].jpg"/>
          <p:cNvPicPr>
            <a:picLocks noChangeAspect="1" noChangeArrowheads="1"/>
          </p:cNvPicPr>
          <p:nvPr/>
        </p:nvPicPr>
        <p:blipFill>
          <a:blip r:embed="rId7"/>
          <a:srcRect l="12329" t="8904" r="15753"/>
          <a:stretch>
            <a:fillRect/>
          </a:stretch>
        </p:blipFill>
        <p:spPr bwMode="auto">
          <a:xfrm>
            <a:off x="2928926" y="4286256"/>
            <a:ext cx="2285984" cy="235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17276 L 0.34827 -0.16027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10509 L -0.31111 -0.27084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0254 L -0.3408 -0.2227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68 0.1228 L -0.29948 -0.2444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92 -0.08403 L 0.39792 -0.4173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52821E-7 L 0.44393 -0.25879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428604"/>
            <a:ext cx="458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Знаете ли вы…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2428868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обитают  микробы?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14324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Микробы  вредные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или полезные?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85762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 можно защититься от болезнетворных микробов?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3" descr="ÐÐ°ÑÑÐ¸Ð½ÐºÐ¸ Ð¿Ð¾ Ð·Ð°Ð¿ÑÐ¾ÑÑ Ð·Ð½Ð°ÐµÑÐµ Ð»Ð¸ Ð²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ÐÐ°ÑÑÐ¸Ð½ÐºÐ¸ Ð¿Ð¾ Ð·Ð°Ð¿ÑÐ¾ÑÑ Ð·Ð½Ð°ÐµÑÐµ Ð»Ð¸ Ð²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2940117" cy="218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 descr="ÐÐ°ÑÑÐ¸Ð½ÐºÐ¸ Ð¿Ð¾ Ð·Ð°Ð¿ÑÐ¾ÑÑ Ð·Ð½Ð°ÐµÑÐµ Ð»Ð¸ Ð²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ds02.infourok.ru/uploads/ex/033b/0004be2a-7a435cfe/640/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96368"/>
            <a:ext cx="8288089" cy="502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8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143116"/>
            <a:ext cx="55446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http://www.pngall.com/wp-content/uploads/2016/06/Virus-PNG-Pic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0252" flipH="1">
            <a:off x="265731" y="468491"/>
            <a:ext cx="2158525" cy="2231888"/>
          </a:xfrm>
          <a:prstGeom prst="rect">
            <a:avLst/>
          </a:prstGeom>
          <a:noFill/>
        </p:spPr>
      </p:pic>
      <p:pic>
        <p:nvPicPr>
          <p:cNvPr id="4" name="Picture 4" descr="http://img1.liveinternet.ru/images/attach/c/11/115/167/115167337__15___6_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642918"/>
            <a:ext cx="1822940" cy="150019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58" y="4572008"/>
            <a:ext cx="1643074" cy="149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img1.liveinternet.ru/images/attach/c/11/115/167/115167457__15___4_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35698" flipV="1">
            <a:off x="3322755" y="4676521"/>
            <a:ext cx="1311319" cy="1485312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214818"/>
            <a:ext cx="3786187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000109"/>
            <a:ext cx="4786346" cy="23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4594395"/>
            <a:ext cx="4101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или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pngall.com/wp-content/uploads/2016/06/Virus-PNG-Pic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40252" flipH="1">
            <a:off x="51386" y="1468624"/>
            <a:ext cx="2158525" cy="2231888"/>
          </a:xfrm>
          <a:prstGeom prst="rect">
            <a:avLst/>
          </a:prstGeom>
          <a:noFill/>
        </p:spPr>
      </p:pic>
      <p:pic>
        <p:nvPicPr>
          <p:cNvPr id="9" name="Picture 4" descr="http://img1.liveinternet.ru/images/attach/c/11/115/167/115167457__15___4_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435698" flipV="1">
            <a:off x="5394456" y="5125299"/>
            <a:ext cx="1311319" cy="1485312"/>
          </a:xfrm>
          <a:prstGeom prst="rect">
            <a:avLst/>
          </a:prstGeom>
          <a:noFill/>
        </p:spPr>
      </p:pic>
      <p:pic>
        <p:nvPicPr>
          <p:cNvPr id="10" name="Picture 4" descr="http://img1.liveinternet.ru/images/attach/c/11/115/167/115167337__15___6_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642918"/>
            <a:ext cx="1822940" cy="1500198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5143512"/>
            <a:ext cx="1643074" cy="149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428604"/>
            <a:ext cx="4588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Знаете ли вы…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2428868"/>
            <a:ext cx="6858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обитают  микробы?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143248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Микробы вредные или полезные?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85762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Как  можно защититься от болезнетворных микробов?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AutoShape 3" descr="ÐÐ°ÑÑÐ¸Ð½ÐºÐ¸ Ð¿Ð¾ Ð·Ð°Ð¿ÑÐ¾ÑÑ Ð·Ð½Ð°ÐµÑÐµ Ð»Ð¸ Ð²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ÐÐ°ÑÑÐ¸Ð½ÐºÐ¸ Ð¿Ð¾ Ð·Ð°Ð¿ÑÐ¾ÑÑ Ð·Ð½Ð°ÐµÑÐµ Ð»Ð¸ Ð²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2940117" cy="218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500174"/>
            <a:ext cx="5572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/>
              <a:t>Там, где грязь, живут микробы. </a:t>
            </a:r>
            <a:br>
              <a:rPr lang="ru-RU" sz="2800" i="1" dirty="0"/>
            </a:br>
            <a:r>
              <a:rPr lang="ru-RU" sz="2800" i="1" dirty="0"/>
              <a:t>Мелкие — не увидать. </a:t>
            </a:r>
            <a:br>
              <a:rPr lang="ru-RU" sz="2800" i="1" dirty="0"/>
            </a:br>
            <a:r>
              <a:rPr lang="ru-RU" sz="2800" i="1" dirty="0"/>
              <a:t>Их, микробов, очень много, </a:t>
            </a:r>
            <a:br>
              <a:rPr lang="ru-RU" sz="2800" i="1" dirty="0"/>
            </a:br>
            <a:r>
              <a:rPr lang="ru-RU" sz="2800" i="1" dirty="0"/>
              <a:t>Невозможно сосчитать. </a:t>
            </a:r>
          </a:p>
        </p:txBody>
      </p:sp>
      <p:pic>
        <p:nvPicPr>
          <p:cNvPr id="1026" name="Picture 2" descr="ÐÐ°ÑÑÐ¸Ð½ÐºÐ¸ Ð¿Ð¾ Ð·Ð°Ð¿ÑÐ¾ÑÑ ÑÐ¾Ð½  Ð±Ð¸Ð¾Ð»Ð¾Ð³Ð¸Ñ Ð½Ð°ÑÐ°Ð»ÑÐ½Ð°Ñ ÑÐºÐ¾Ð»Ð°"/>
          <p:cNvPicPr>
            <a:picLocks noChangeAspect="1" noChangeArrowheads="1"/>
          </p:cNvPicPr>
          <p:nvPr/>
        </p:nvPicPr>
        <p:blipFill>
          <a:blip r:embed="rId2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 r="16933" b="20624"/>
          <a:stretch>
            <a:fillRect/>
          </a:stretch>
        </p:blipFill>
        <p:spPr bwMode="auto">
          <a:xfrm>
            <a:off x="214282" y="2071678"/>
            <a:ext cx="8643966" cy="3714776"/>
          </a:xfrm>
          <a:prstGeom prst="rect">
            <a:avLst/>
          </a:prstGeom>
          <a:noFill/>
        </p:spPr>
      </p:pic>
      <p:pic>
        <p:nvPicPr>
          <p:cNvPr id="10" name="Picture 2" descr="http://www.pngall.com/wp-content/uploads/2016/06/Virus-PNG-Pi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571604" y="2428868"/>
            <a:ext cx="1357322" cy="1403454"/>
          </a:xfrm>
          <a:prstGeom prst="rect">
            <a:avLst/>
          </a:prstGeom>
          <a:noFill/>
        </p:spPr>
      </p:pic>
      <p:pic>
        <p:nvPicPr>
          <p:cNvPr id="11" name="Picture 4" descr="http://img1.liveinternet.ru/images/attach/c/11/115/167/115167337__15___6_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185">
            <a:off x="7458445" y="2840458"/>
            <a:ext cx="1822940" cy="150019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3372" y="1928802"/>
            <a:ext cx="1643074" cy="149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http://img1.liveinternet.ru/images/attach/c/11/115/167/115167457__15___4_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072198" y="2857496"/>
            <a:ext cx="1311319" cy="1485312"/>
          </a:xfrm>
          <a:prstGeom prst="rect">
            <a:avLst/>
          </a:prstGeom>
          <a:noFill/>
        </p:spPr>
      </p:pic>
      <p:sp>
        <p:nvSpPr>
          <p:cNvPr id="1039" name="WordArt 15"/>
          <p:cNvSpPr>
            <a:spLocks noChangeArrowheads="1" noChangeShapeType="1" noTextEdit="1"/>
          </p:cNvSpPr>
          <p:nvPr/>
        </p:nvSpPr>
        <p:spPr bwMode="auto">
          <a:xfrm>
            <a:off x="4000496" y="1714488"/>
            <a:ext cx="2162175" cy="8001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latin typeface="Arial Black"/>
              </a:rPr>
              <a:t>за древность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effectLst/>
              <a:latin typeface="Arial Black"/>
            </a:endParaRPr>
          </a:p>
        </p:txBody>
      </p:sp>
      <p:sp>
        <p:nvSpPr>
          <p:cNvPr id="1040" name="WordArt 16"/>
          <p:cNvSpPr>
            <a:spLocks noChangeArrowheads="1" noChangeShapeType="1" noTextEdit="1"/>
          </p:cNvSpPr>
          <p:nvPr/>
        </p:nvSpPr>
        <p:spPr bwMode="auto">
          <a:xfrm>
            <a:off x="1142976" y="2428868"/>
            <a:ext cx="2162175" cy="8001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за маленький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размер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041" name="WordArt 17"/>
          <p:cNvSpPr>
            <a:spLocks noChangeArrowheads="1" noChangeShapeType="1" noTextEdit="1"/>
          </p:cNvSpPr>
          <p:nvPr/>
        </p:nvSpPr>
        <p:spPr bwMode="auto">
          <a:xfrm>
            <a:off x="7358082" y="2500306"/>
            <a:ext cx="1590671" cy="64294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всеядные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6000760" y="2928934"/>
            <a:ext cx="1547798" cy="50004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самые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живучие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408" y="0"/>
            <a:ext cx="9230408" cy="6858000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2285984" y="3286124"/>
            <a:ext cx="4429156" cy="257176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Обязательное правило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Соблюдать не забывай: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Рот при кашле и чихании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Ты платочком закрывай!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643446"/>
            <a:ext cx="278081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ÐÐ°ÑÑÐ¸Ð½ÐºÐ¸ Ð¿Ð¾ Ð·Ð°Ð¿ÑÐ¾ÑÑ Ð¼ÑÐ»Ð¾ Ð² Ð¼ÑÐ»ÑÐ½Ð¸ÑÐµ Ð¿ÑÐ¾Ð·ÑÐ°ÑÐ½ÑÐ¹ ÑÐ¾Ð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1942"/>
            <a:ext cx="2561029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ÐÐ°ÑÑÐ¸Ð½ÐºÐ¸ Ð¿Ð¾ Ð·Ð°Ð¿ÑÐ¾ÑÑ Ð·Ð½Ð°ÐµÑÐµ Ð»Ð¸ Ð²Ñ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2000264" cy="2000264"/>
          </a:xfrm>
          <a:prstGeom prst="rect">
            <a:avLst/>
          </a:prstGeom>
          <a:noFill/>
        </p:spPr>
      </p:pic>
      <p:pic>
        <p:nvPicPr>
          <p:cNvPr id="6164" name="Picture 20" descr="ÐÐ°ÑÑÐ¸Ð½ÐºÐ¸ Ð¿Ð¾ Ð·Ð°Ð¿ÑÐ¾ÑÑ ÑÐµÑÐºÐ° Ð¿ÑÐ¾Ð·ÑÐ°ÑÐ½ÑÐ¹ ÑÐ¾Ð½"/>
          <p:cNvPicPr>
            <a:picLocks noChangeAspect="1" noChangeArrowheads="1"/>
          </p:cNvPicPr>
          <p:nvPr/>
        </p:nvPicPr>
        <p:blipFill>
          <a:blip r:embed="rId6" cstate="print"/>
          <a:srcRect r="55980"/>
          <a:stretch>
            <a:fillRect/>
          </a:stretch>
        </p:blipFill>
        <p:spPr bwMode="auto">
          <a:xfrm>
            <a:off x="2571736" y="3214686"/>
            <a:ext cx="1320789" cy="3000396"/>
          </a:xfrm>
          <a:prstGeom prst="rect">
            <a:avLst/>
          </a:prstGeom>
          <a:noFill/>
        </p:spPr>
      </p:pic>
      <p:sp>
        <p:nvSpPr>
          <p:cNvPr id="10" name="Выноска-облако 9"/>
          <p:cNvSpPr/>
          <p:nvPr/>
        </p:nvSpPr>
        <p:spPr>
          <a:xfrm>
            <a:off x="3143240" y="4000504"/>
            <a:ext cx="2643206" cy="1928826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ysClr val="windowText" lastClr="000000"/>
                </a:solidFill>
              </a:rPr>
              <a:t>Ногти  надо подстригать, и держать их в чистоте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7" name="Рисунок 6" descr="ÐÐ°ÑÑÐ¸Ð½ÐºÐ¸ Ð¿Ð¾ Ð·Ð°Ð¿ÑÐ¾ÑÑ Ð½Ð¾Ð¶Ð½Ð¸ÑÑ Ð¿ÑÐ¾Ð·ÑÐ°ÑÐ½ÑÐ¹ ÑÐ¾Ð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702323">
            <a:off x="3318149" y="4459763"/>
            <a:ext cx="2139950" cy="224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000364" y="4071942"/>
            <a:ext cx="2714644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От простой воды и мыла у микробов тают силы</a:t>
            </a:r>
            <a:endParaRPr lang="ru-RU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2714612" y="4214818"/>
            <a:ext cx="3857652" cy="178595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Как  поел, почисти зубки,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делай так два раза в сутки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2928934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088 C -0.02951 -0.1838 -0.01406 -0.37616 -0.04618 -0.38194 C -0.07847 -0.38773 -0.19896 -0.10046 -0.23906 -0.02616 C -0.27934 0.04815 -0.2809 0.05023 -0.28785 0.06435 C -0.29479 0.07847 -0.28194 0.0588 -0.28073 0.058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-16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-0.12291 C -0.09097 -0.32569 -0.07152 -0.52824 -0.11736 -0.51828 C -0.16354 -0.50833 -0.34131 -0.1419 -0.38524 -0.06273 C -0.42916 0.01644 -0.38159 -0.04653 -0.38055 -0.0435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48148E-6 C -0.00104 -0.24954 -0.00208 -0.49908 0.06441 -0.48889 C 0.13091 -0.47871 0.26493 -0.20857 0.39896 0.0618 " pathEditMode="relative" ptsTypes="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6 -0.04537 C -0.12239 -0.22801 -0.14201 -0.41042 -0.05156 -0.41181 C 0.03889 -0.41297 0.23959 -0.23357 0.4408 -0.05417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56 -0.22037 C 0.08177 -0.37523 0.06216 -0.52986 -0.00312 -0.54769 C -0.0684 -0.56551 -0.24635 -0.36551 -0.2901 -0.32708 C -0.33385 -0.28843 -0.3 -0.30301 -0.26614 -0.3175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7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2 -0.25487 0.06041 -0.5095 0.02743 -0.58264 C -0.00556 -0.65579 -0.16007 -0.46227 -0.19757 -0.4382 " pathEditMode="relative" ptsTypes="a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6 -0.02801 C -0.01407 -0.2507 -0.03542 -0.47315 0.03003 -0.52362 C 0.09548 -0.57431 0.24791 -0.45278 0.40034 -0.3314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7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75 0.0074 C -0.1441 -0.22894 -0.16545 -0.46551 -0.09896 -0.5419 C -0.03247 -0.61806 0.21337 -0.46644 0.27604 -0.45186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00" y="-3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ÑÐ¾Ð½  Ð±Ð¸Ð¾Ð»Ð¾Ð³Ð¸Ñ Ð½Ð°ÑÐ°Ð»ÑÐ½Ð°Ñ ÑÐºÐ¾Ð»Ð°"/>
          <p:cNvPicPr>
            <a:picLocks noChangeAspect="1" noChangeArrowheads="1"/>
          </p:cNvPicPr>
          <p:nvPr/>
        </p:nvPicPr>
        <p:blipFill>
          <a:blip r:embed="rId2"/>
          <a:srcRect b="70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6" descr="http://breadinform.ru/images/stories/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2928958" cy="2041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357290" y="0"/>
            <a:ext cx="7652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Микробы – наши друзья</a:t>
            </a:r>
            <a:endParaRPr lang="ru-RU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5" name="Рисунок 4" descr="http://doma-gotovim.ru/wp-content/uploads/2010/06/+%D0%BA%D0%B2%D0%B0%D1%81-%D0%B4%D0%BE%D0%BC%D0%B0%D1%88%D0%BD%D0%B8%D0%B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428736"/>
            <a:ext cx="292895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ÐÐ°ÑÑÐ¸Ð½ÐºÐ¸ Ð¿Ð¾ Ð·Ð°Ð¿ÑÐ¾ÑÑ Ð¼Ð¸ÐºÑÐ¾Ð±Ñ Ð¿ÑÐ¸ ÑÐ¾Ð·Ð´Ð°Ð½Ð¸Ð¸ Ð»ÐµÐºÐ°ÑÑÑÐ² Ð´Ð»Ñ Ð´ÐµÑÐµÐ¹"/>
          <p:cNvPicPr/>
          <p:nvPr/>
        </p:nvPicPr>
        <p:blipFill>
          <a:blip r:embed="rId5"/>
          <a:srcRect b="24188"/>
          <a:stretch>
            <a:fillRect/>
          </a:stretch>
        </p:blipFill>
        <p:spPr bwMode="auto">
          <a:xfrm>
            <a:off x="4143372" y="4143380"/>
            <a:ext cx="485774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ÐÐ°ÑÑÐ¸Ð½ÐºÐ¸ Ð¿Ð¾ Ð·Ð°Ð¿ÑÐ¾ÑÑ Ð¼Ð¸ÐºÑÐ¾Ð±Ñ Ð´Ð»Ñ Ð¾ÑÐ¸ÑÑÐºÐ¸ Ð²Ð¾Ð´Ñ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857232"/>
            <a:ext cx="2309810" cy="2309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ÐÐ°ÑÑÐ¸Ð½ÐºÐ¸ Ð¿Ð¾ Ð·Ð°Ð¿ÑÐ¾ÑÑ Ð¼Ð¸ÐºÑÐ¾Ð±Ñ Ð´Ð»Ñ Ð¿ÐµÑÐµÑÐ°Ð±Ð¾ÑÐºÐ¸ Ð¼ÑÑÐ¾ÑÐ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57694"/>
            <a:ext cx="341881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3357562"/>
            <a:ext cx="2323971" cy="1611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dirty="0" smtClean="0"/>
          </a:p>
          <a:p>
            <a:pPr algn="ctr"/>
            <a:endParaRPr lang="ru-RU" sz="5400" dirty="0"/>
          </a:p>
          <a:p>
            <a:pPr algn="ctr"/>
            <a:r>
              <a:rPr lang="ru-RU" sz="5400" dirty="0" smtClean="0"/>
              <a:t>Чтобы </a:t>
            </a:r>
            <a:r>
              <a:rPr lang="ru-RU" sz="5400" dirty="0"/>
              <a:t>здоровье было в порядке, приглашаю на зарядку.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¿ÑÐ°Ð²Ð¸Ð»Ð° ÑÐ°Ð±Ð¾ÑÑ Ð² Ð³ÑÑÐ¿Ð¿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26729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000232" y="5786454"/>
            <a:ext cx="53767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Академи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наук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344</TotalTime>
  <Words>145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рома</cp:lastModifiedBy>
  <cp:revision>41</cp:revision>
  <dcterms:created xsi:type="dcterms:W3CDTF">2019-01-25T03:07:58Z</dcterms:created>
  <dcterms:modified xsi:type="dcterms:W3CDTF">2019-01-27T13:25:35Z</dcterms:modified>
</cp:coreProperties>
</file>