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8" r:id="rId4"/>
    <p:sldId id="280" r:id="rId5"/>
    <p:sldId id="260" r:id="rId6"/>
    <p:sldId id="258" r:id="rId7"/>
    <p:sldId id="259" r:id="rId8"/>
    <p:sldId id="262" r:id="rId9"/>
    <p:sldId id="263" r:id="rId10"/>
    <p:sldId id="264" r:id="rId11"/>
    <p:sldId id="265" r:id="rId12"/>
    <p:sldId id="270" r:id="rId13"/>
    <p:sldId id="269" r:id="rId14"/>
    <p:sldId id="273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92A62-8C72-4A2B-8B06-57019050D1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BBC39-3CE2-4AD2-9C0C-833214DDFDD2}">
      <dgm:prSet phldrT="[Текст]" custT="1"/>
      <dgm:spPr/>
      <dgm:t>
        <a:bodyPr/>
        <a:lstStyle/>
        <a:p>
          <a:r>
            <a:rPr lang="ru-RU" sz="2800" b="1" dirty="0" smtClean="0"/>
            <a:t>«</a:t>
          </a:r>
          <a:r>
            <a:rPr lang="ru-RU" sz="2800" b="1" dirty="0" err="1" smtClean="0"/>
            <a:t>Учи.ру</a:t>
          </a:r>
          <a:r>
            <a:rPr lang="ru-RU" sz="2800" b="1" dirty="0" smtClean="0"/>
            <a:t>»</a:t>
          </a:r>
          <a:endParaRPr lang="ru-RU" sz="2800" b="1" dirty="0"/>
        </a:p>
      </dgm:t>
    </dgm:pt>
    <dgm:pt modelId="{FE40542E-9122-4748-B486-6F2F98A2F99B}" type="parTrans" cxnId="{F4C3A0D2-9B20-4671-AF00-AA5F3734A51D}">
      <dgm:prSet/>
      <dgm:spPr/>
      <dgm:t>
        <a:bodyPr/>
        <a:lstStyle/>
        <a:p>
          <a:endParaRPr lang="ru-RU"/>
        </a:p>
      </dgm:t>
    </dgm:pt>
    <dgm:pt modelId="{D83B5A13-8227-4152-85BA-B652A34107E8}" type="sibTrans" cxnId="{F4C3A0D2-9B20-4671-AF00-AA5F3734A51D}">
      <dgm:prSet/>
      <dgm:spPr/>
      <dgm:t>
        <a:bodyPr/>
        <a:lstStyle/>
        <a:p>
          <a:endParaRPr lang="ru-RU"/>
        </a:p>
      </dgm:t>
    </dgm:pt>
    <dgm:pt modelId="{76BAA3C4-A59A-4891-A040-78513D51F22A}">
      <dgm:prSet phldrT="[Текст]" custT="1"/>
      <dgm:spPr/>
      <dgm:t>
        <a:bodyPr/>
        <a:lstStyle/>
        <a:p>
          <a:r>
            <a:rPr lang="ru-RU" sz="2800" b="1" i="1" dirty="0" smtClean="0"/>
            <a:t>«Я Класс</a:t>
          </a:r>
          <a:r>
            <a:rPr lang="ru-RU" sz="2800" b="1" dirty="0" smtClean="0"/>
            <a:t>»</a:t>
          </a:r>
          <a:endParaRPr lang="ru-RU" sz="2800" b="1" dirty="0"/>
        </a:p>
      </dgm:t>
    </dgm:pt>
    <dgm:pt modelId="{DCFAC893-C8E8-4F05-AA20-897812653D24}" type="parTrans" cxnId="{6F0F1FD8-9751-4D7A-8660-6E84D3035310}">
      <dgm:prSet/>
      <dgm:spPr/>
      <dgm:t>
        <a:bodyPr/>
        <a:lstStyle/>
        <a:p>
          <a:endParaRPr lang="ru-RU"/>
        </a:p>
      </dgm:t>
    </dgm:pt>
    <dgm:pt modelId="{2B1D27F9-FCEF-4D35-A3B1-A63CA7432EF6}" type="sibTrans" cxnId="{6F0F1FD8-9751-4D7A-8660-6E84D3035310}">
      <dgm:prSet/>
      <dgm:spPr/>
      <dgm:t>
        <a:bodyPr/>
        <a:lstStyle/>
        <a:p>
          <a:endParaRPr lang="ru-RU"/>
        </a:p>
      </dgm:t>
    </dgm:pt>
    <dgm:pt modelId="{89D2DA88-BC0D-4514-B3AA-325CF523985F}">
      <dgm:prSet phldrT="[Текст]" custT="1"/>
      <dgm:spPr/>
      <dgm:t>
        <a:bodyPr/>
        <a:lstStyle/>
        <a:p>
          <a:r>
            <a:rPr lang="ru-RU" sz="2400" b="1" dirty="0" smtClean="0"/>
            <a:t>«Яндекс.</a:t>
          </a:r>
        </a:p>
        <a:p>
          <a:r>
            <a:rPr lang="ru-RU" sz="2400" b="1" dirty="0" smtClean="0"/>
            <a:t>Учебник»</a:t>
          </a:r>
          <a:endParaRPr lang="ru-RU" sz="2400" b="1" dirty="0"/>
        </a:p>
      </dgm:t>
    </dgm:pt>
    <dgm:pt modelId="{2AD4574C-7E99-4065-A514-09263A9D161F}" type="parTrans" cxnId="{DD86970D-C3C0-495B-8E42-EB5310A78B51}">
      <dgm:prSet/>
      <dgm:spPr/>
      <dgm:t>
        <a:bodyPr/>
        <a:lstStyle/>
        <a:p>
          <a:endParaRPr lang="ru-RU"/>
        </a:p>
      </dgm:t>
    </dgm:pt>
    <dgm:pt modelId="{DAD8D79D-1C2B-494E-B88E-7AB38BF8CD5E}" type="sibTrans" cxnId="{DD86970D-C3C0-495B-8E42-EB5310A78B51}">
      <dgm:prSet/>
      <dgm:spPr/>
      <dgm:t>
        <a:bodyPr/>
        <a:lstStyle/>
        <a:p>
          <a:endParaRPr lang="ru-RU"/>
        </a:p>
      </dgm:t>
    </dgm:pt>
    <dgm:pt modelId="{DDFC3E93-239F-4F38-9CBF-71959C5F4D72}">
      <dgm:prSet/>
      <dgm:spPr/>
      <dgm:t>
        <a:bodyPr/>
        <a:lstStyle/>
        <a:p>
          <a:r>
            <a:rPr lang="en-US" b="1" dirty="0" smtClean="0"/>
            <a:t>«Skysmart»</a:t>
          </a:r>
          <a:endParaRPr lang="ru-RU" b="1" dirty="0"/>
        </a:p>
      </dgm:t>
    </dgm:pt>
    <dgm:pt modelId="{C20517D3-5A64-495E-94C0-9DC9058EE723}" type="parTrans" cxnId="{F6C8C7F0-4C6D-42C6-8A80-A5DFEA04F483}">
      <dgm:prSet/>
      <dgm:spPr/>
      <dgm:t>
        <a:bodyPr/>
        <a:lstStyle/>
        <a:p>
          <a:endParaRPr lang="ru-RU"/>
        </a:p>
      </dgm:t>
    </dgm:pt>
    <dgm:pt modelId="{D7F791E3-B529-4519-BB54-050B36B74CE7}" type="sibTrans" cxnId="{F6C8C7F0-4C6D-42C6-8A80-A5DFEA04F483}">
      <dgm:prSet/>
      <dgm:spPr/>
      <dgm:t>
        <a:bodyPr/>
        <a:lstStyle/>
        <a:p>
          <a:endParaRPr lang="ru-RU"/>
        </a:p>
      </dgm:t>
    </dgm:pt>
    <dgm:pt modelId="{811C9FC6-3A86-49C6-AB4E-60CC57364583}">
      <dgm:prSet/>
      <dgm:spPr/>
      <dgm:t>
        <a:bodyPr/>
        <a:lstStyle/>
        <a:p>
          <a:r>
            <a:rPr lang="en-US" b="1" dirty="0" smtClean="0"/>
            <a:t>«</a:t>
          </a:r>
          <a:r>
            <a:rPr lang="en-US" b="1" dirty="0" err="1" smtClean="0"/>
            <a:t>Plario</a:t>
          </a:r>
          <a:r>
            <a:rPr lang="en-US" b="1" dirty="0" smtClean="0"/>
            <a:t>»</a:t>
          </a:r>
          <a:endParaRPr lang="ru-RU" b="1" dirty="0"/>
        </a:p>
      </dgm:t>
    </dgm:pt>
    <dgm:pt modelId="{1E762764-4E39-43ED-B300-C1AB23ED9B9A}" type="parTrans" cxnId="{4348DBAE-5964-42AD-B130-075FAA0E0B2F}">
      <dgm:prSet/>
      <dgm:spPr/>
      <dgm:t>
        <a:bodyPr/>
        <a:lstStyle/>
        <a:p>
          <a:endParaRPr lang="ru-RU"/>
        </a:p>
      </dgm:t>
    </dgm:pt>
    <dgm:pt modelId="{4CEBEA59-380A-42B7-96D0-3D50FFBA81DD}" type="sibTrans" cxnId="{4348DBAE-5964-42AD-B130-075FAA0E0B2F}">
      <dgm:prSet/>
      <dgm:spPr/>
      <dgm:t>
        <a:bodyPr/>
        <a:lstStyle/>
        <a:p>
          <a:endParaRPr lang="ru-RU"/>
        </a:p>
      </dgm:t>
    </dgm:pt>
    <dgm:pt modelId="{499784C8-63DE-4969-9328-3D595DB43BD1}" type="pres">
      <dgm:prSet presAssocID="{5CF92A62-8C72-4A2B-8B06-57019050D147}" presName="diagram" presStyleCnt="0">
        <dgm:presLayoutVars>
          <dgm:dir/>
          <dgm:resizeHandles val="exact"/>
        </dgm:presLayoutVars>
      </dgm:prSet>
      <dgm:spPr/>
    </dgm:pt>
    <dgm:pt modelId="{8A8F1F7E-3E95-4883-9459-C8A7ADB420CE}" type="pres">
      <dgm:prSet presAssocID="{F92BBC39-3CE2-4AD2-9C0C-833214DDFDD2}" presName="node" presStyleLbl="node1" presStyleIdx="0" presStyleCnt="5" custScaleX="127879" custLinFactNeighborX="5238" custLinFactNeighborY="-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6588D-AA8A-41D6-97ED-395E5B4B58F8}" type="pres">
      <dgm:prSet presAssocID="{D83B5A13-8227-4152-85BA-B652A34107E8}" presName="sibTrans" presStyleCnt="0"/>
      <dgm:spPr/>
    </dgm:pt>
    <dgm:pt modelId="{10728B96-0F60-44FF-9CB2-3A873BAF7000}" type="pres">
      <dgm:prSet presAssocID="{76BAA3C4-A59A-4891-A040-78513D51F22A}" presName="node" presStyleLbl="node1" presStyleIdx="1" presStyleCnt="5" custScaleX="143065" custLinFactNeighborX="9155" custLinFactNeighborY="-1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495F4-AA88-4075-8DE7-BAD223C7A7B4}" type="pres">
      <dgm:prSet presAssocID="{2B1D27F9-FCEF-4D35-A3B1-A63CA7432EF6}" presName="sibTrans" presStyleCnt="0"/>
      <dgm:spPr/>
    </dgm:pt>
    <dgm:pt modelId="{B7B384EF-7F25-4A10-98CF-4063DC8C66BA}" type="pres">
      <dgm:prSet presAssocID="{89D2DA88-BC0D-4514-B3AA-325CF523985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652EF-7632-4CFD-BE1E-437B01B3F9F3}" type="pres">
      <dgm:prSet presAssocID="{DAD8D79D-1C2B-494E-B88E-7AB38BF8CD5E}" presName="sibTrans" presStyleCnt="0"/>
      <dgm:spPr/>
    </dgm:pt>
    <dgm:pt modelId="{B8868690-AE8B-43C7-A8A2-60B3C62A0362}" type="pres">
      <dgm:prSet presAssocID="{DDFC3E93-239F-4F38-9CBF-71959C5F4D72}" presName="node" presStyleLbl="node1" presStyleIdx="3" presStyleCnt="5">
        <dgm:presLayoutVars>
          <dgm:bulletEnabled val="1"/>
        </dgm:presLayoutVars>
      </dgm:prSet>
      <dgm:spPr/>
    </dgm:pt>
    <dgm:pt modelId="{48ACDE1C-CF57-4AE5-9F13-79716CE94D53}" type="pres">
      <dgm:prSet presAssocID="{D7F791E3-B529-4519-BB54-050B36B74CE7}" presName="sibTrans" presStyleCnt="0"/>
      <dgm:spPr/>
    </dgm:pt>
    <dgm:pt modelId="{0743DB01-94C4-473A-97ED-984A901B9FD0}" type="pres">
      <dgm:prSet presAssocID="{811C9FC6-3A86-49C6-AB4E-60CC57364583}" presName="node" presStyleLbl="node1" presStyleIdx="4" presStyleCnt="5">
        <dgm:presLayoutVars>
          <dgm:bulletEnabled val="1"/>
        </dgm:presLayoutVars>
      </dgm:prSet>
      <dgm:spPr/>
    </dgm:pt>
  </dgm:ptLst>
  <dgm:cxnLst>
    <dgm:cxn modelId="{C1EA063D-BEB0-4D17-A14F-D43AFDF4D0D1}" type="presOf" srcId="{811C9FC6-3A86-49C6-AB4E-60CC57364583}" destId="{0743DB01-94C4-473A-97ED-984A901B9FD0}" srcOrd="0" destOrd="0" presId="urn:microsoft.com/office/officeart/2005/8/layout/default"/>
    <dgm:cxn modelId="{4348DBAE-5964-42AD-B130-075FAA0E0B2F}" srcId="{5CF92A62-8C72-4A2B-8B06-57019050D147}" destId="{811C9FC6-3A86-49C6-AB4E-60CC57364583}" srcOrd="4" destOrd="0" parTransId="{1E762764-4E39-43ED-B300-C1AB23ED9B9A}" sibTransId="{4CEBEA59-380A-42B7-96D0-3D50FFBA81DD}"/>
    <dgm:cxn modelId="{F6C8C7F0-4C6D-42C6-8A80-A5DFEA04F483}" srcId="{5CF92A62-8C72-4A2B-8B06-57019050D147}" destId="{DDFC3E93-239F-4F38-9CBF-71959C5F4D72}" srcOrd="3" destOrd="0" parTransId="{C20517D3-5A64-495E-94C0-9DC9058EE723}" sibTransId="{D7F791E3-B529-4519-BB54-050B36B74CE7}"/>
    <dgm:cxn modelId="{F4C3A0D2-9B20-4671-AF00-AA5F3734A51D}" srcId="{5CF92A62-8C72-4A2B-8B06-57019050D147}" destId="{F92BBC39-3CE2-4AD2-9C0C-833214DDFDD2}" srcOrd="0" destOrd="0" parTransId="{FE40542E-9122-4748-B486-6F2F98A2F99B}" sibTransId="{D83B5A13-8227-4152-85BA-B652A34107E8}"/>
    <dgm:cxn modelId="{52CCC574-483C-4632-92D9-FA9E697E0D86}" type="presOf" srcId="{76BAA3C4-A59A-4891-A040-78513D51F22A}" destId="{10728B96-0F60-44FF-9CB2-3A873BAF7000}" srcOrd="0" destOrd="0" presId="urn:microsoft.com/office/officeart/2005/8/layout/default"/>
    <dgm:cxn modelId="{6F0F1FD8-9751-4D7A-8660-6E84D3035310}" srcId="{5CF92A62-8C72-4A2B-8B06-57019050D147}" destId="{76BAA3C4-A59A-4891-A040-78513D51F22A}" srcOrd="1" destOrd="0" parTransId="{DCFAC893-C8E8-4F05-AA20-897812653D24}" sibTransId="{2B1D27F9-FCEF-4D35-A3B1-A63CA7432EF6}"/>
    <dgm:cxn modelId="{359182FF-6AE7-4C56-9192-55308134FFF4}" type="presOf" srcId="{F92BBC39-3CE2-4AD2-9C0C-833214DDFDD2}" destId="{8A8F1F7E-3E95-4883-9459-C8A7ADB420CE}" srcOrd="0" destOrd="0" presId="urn:microsoft.com/office/officeart/2005/8/layout/default"/>
    <dgm:cxn modelId="{DD86970D-C3C0-495B-8E42-EB5310A78B51}" srcId="{5CF92A62-8C72-4A2B-8B06-57019050D147}" destId="{89D2DA88-BC0D-4514-B3AA-325CF523985F}" srcOrd="2" destOrd="0" parTransId="{2AD4574C-7E99-4065-A514-09263A9D161F}" sibTransId="{DAD8D79D-1C2B-494E-B88E-7AB38BF8CD5E}"/>
    <dgm:cxn modelId="{A8598146-19D8-4CA8-806B-CFCB47DEFBA3}" type="presOf" srcId="{5CF92A62-8C72-4A2B-8B06-57019050D147}" destId="{499784C8-63DE-4969-9328-3D595DB43BD1}" srcOrd="0" destOrd="0" presId="urn:microsoft.com/office/officeart/2005/8/layout/default"/>
    <dgm:cxn modelId="{D14A47AA-AD1A-4878-BF91-116753095398}" type="presOf" srcId="{DDFC3E93-239F-4F38-9CBF-71959C5F4D72}" destId="{B8868690-AE8B-43C7-A8A2-60B3C62A0362}" srcOrd="0" destOrd="0" presId="urn:microsoft.com/office/officeart/2005/8/layout/default"/>
    <dgm:cxn modelId="{63C3D532-36F8-45AB-868D-08690D993E2E}" type="presOf" srcId="{89D2DA88-BC0D-4514-B3AA-325CF523985F}" destId="{B7B384EF-7F25-4A10-98CF-4063DC8C66BA}" srcOrd="0" destOrd="0" presId="urn:microsoft.com/office/officeart/2005/8/layout/default"/>
    <dgm:cxn modelId="{72AF4AD5-B1F3-4B17-86F3-F8720B9C55B7}" type="presParOf" srcId="{499784C8-63DE-4969-9328-3D595DB43BD1}" destId="{8A8F1F7E-3E95-4883-9459-C8A7ADB420CE}" srcOrd="0" destOrd="0" presId="urn:microsoft.com/office/officeart/2005/8/layout/default"/>
    <dgm:cxn modelId="{E6FB5992-B793-4F11-9579-691F24E7E357}" type="presParOf" srcId="{499784C8-63DE-4969-9328-3D595DB43BD1}" destId="{A546588D-AA8A-41D6-97ED-395E5B4B58F8}" srcOrd="1" destOrd="0" presId="urn:microsoft.com/office/officeart/2005/8/layout/default"/>
    <dgm:cxn modelId="{E5980F1B-E5C1-41CA-8C5E-F7D1E74EF0DA}" type="presParOf" srcId="{499784C8-63DE-4969-9328-3D595DB43BD1}" destId="{10728B96-0F60-44FF-9CB2-3A873BAF7000}" srcOrd="2" destOrd="0" presId="urn:microsoft.com/office/officeart/2005/8/layout/default"/>
    <dgm:cxn modelId="{34FAFD0E-EB36-4003-B704-9FEBD40F9EB7}" type="presParOf" srcId="{499784C8-63DE-4969-9328-3D595DB43BD1}" destId="{63D495F4-AA88-4075-8DE7-BAD223C7A7B4}" srcOrd="3" destOrd="0" presId="urn:microsoft.com/office/officeart/2005/8/layout/default"/>
    <dgm:cxn modelId="{462837F1-8292-4B00-BFC9-BDA9B081E462}" type="presParOf" srcId="{499784C8-63DE-4969-9328-3D595DB43BD1}" destId="{B7B384EF-7F25-4A10-98CF-4063DC8C66BA}" srcOrd="4" destOrd="0" presId="urn:microsoft.com/office/officeart/2005/8/layout/default"/>
    <dgm:cxn modelId="{F6FC8BE7-2F47-44CD-AE19-15B00075FA7D}" type="presParOf" srcId="{499784C8-63DE-4969-9328-3D595DB43BD1}" destId="{FAD652EF-7632-4CFD-BE1E-437B01B3F9F3}" srcOrd="5" destOrd="0" presId="urn:microsoft.com/office/officeart/2005/8/layout/default"/>
    <dgm:cxn modelId="{A2C1E6AF-4988-42B3-9DCF-4A01DFFCD8D1}" type="presParOf" srcId="{499784C8-63DE-4969-9328-3D595DB43BD1}" destId="{B8868690-AE8B-43C7-A8A2-60B3C62A0362}" srcOrd="6" destOrd="0" presId="urn:microsoft.com/office/officeart/2005/8/layout/default"/>
    <dgm:cxn modelId="{ED9FF9A9-E9EA-4CB4-A62E-4CD53B76AFA9}" type="presParOf" srcId="{499784C8-63DE-4969-9328-3D595DB43BD1}" destId="{48ACDE1C-CF57-4AE5-9F13-79716CE94D53}" srcOrd="7" destOrd="0" presId="urn:microsoft.com/office/officeart/2005/8/layout/default"/>
    <dgm:cxn modelId="{9EEF7D92-3711-4F1C-956D-7517A52E80A4}" type="presParOf" srcId="{499784C8-63DE-4969-9328-3D595DB43BD1}" destId="{0743DB01-94C4-473A-97ED-984A901B9FD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134EC-ECC7-4213-A0CA-EB2B0F6762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01F2EF-963B-40F2-8A50-36942599C214}">
      <dgm:prSet/>
      <dgm:spPr/>
      <dgm:t>
        <a:bodyPr/>
        <a:lstStyle/>
        <a:p>
          <a:r>
            <a:rPr lang="en-US" smtClean="0"/>
            <a:t>«Foxford»</a:t>
          </a:r>
          <a:endParaRPr lang="ru-RU"/>
        </a:p>
      </dgm:t>
    </dgm:pt>
    <dgm:pt modelId="{A1C98ED0-A380-42EA-8CD7-C205978439D4}" type="parTrans" cxnId="{F65F1FE4-CBD2-4C43-A561-A9638699CD7C}">
      <dgm:prSet/>
      <dgm:spPr/>
      <dgm:t>
        <a:bodyPr/>
        <a:lstStyle/>
        <a:p>
          <a:endParaRPr lang="ru-RU"/>
        </a:p>
      </dgm:t>
    </dgm:pt>
    <dgm:pt modelId="{C03B0E0D-6510-434F-8061-4B92BFE41267}" type="sibTrans" cxnId="{F65F1FE4-CBD2-4C43-A561-A9638699CD7C}">
      <dgm:prSet/>
      <dgm:spPr/>
      <dgm:t>
        <a:bodyPr/>
        <a:lstStyle/>
        <a:p>
          <a:endParaRPr lang="ru-RU"/>
        </a:p>
      </dgm:t>
    </dgm:pt>
    <dgm:pt modelId="{91CBEE08-A6D9-4307-B6F1-CB7F007198E4}">
      <dgm:prSet/>
      <dgm:spPr/>
      <dgm:t>
        <a:bodyPr/>
        <a:lstStyle/>
        <a:p>
          <a:r>
            <a:rPr lang="ru-RU" dirty="0" smtClean="0"/>
            <a:t>Онлайн-школа № 1</a:t>
          </a:r>
          <a:endParaRPr lang="ru-RU" dirty="0"/>
        </a:p>
      </dgm:t>
    </dgm:pt>
    <dgm:pt modelId="{EEF395F2-B5B0-4523-9A8B-5426DC1ACFC1}" type="parTrans" cxnId="{68976EBB-C03D-4EB9-8F40-83DA139179E9}">
      <dgm:prSet/>
      <dgm:spPr/>
      <dgm:t>
        <a:bodyPr/>
        <a:lstStyle/>
        <a:p>
          <a:endParaRPr lang="ru-RU"/>
        </a:p>
      </dgm:t>
    </dgm:pt>
    <dgm:pt modelId="{BC32C63B-696B-47D3-A193-31AF894C56C6}" type="sibTrans" cxnId="{68976EBB-C03D-4EB9-8F40-83DA139179E9}">
      <dgm:prSet/>
      <dgm:spPr/>
      <dgm:t>
        <a:bodyPr/>
        <a:lstStyle/>
        <a:p>
          <a:endParaRPr lang="ru-RU"/>
        </a:p>
      </dgm:t>
    </dgm:pt>
    <dgm:pt modelId="{A48E9C7F-D230-41E4-A3D9-FF8B2725F9BC}">
      <dgm:prSet/>
      <dgm:spPr/>
      <dgm:t>
        <a:bodyPr/>
        <a:lstStyle/>
        <a:p>
          <a:r>
            <a:rPr lang="en-US" dirty="0" smtClean="0"/>
            <a:t>«InternetUrok.ru»</a:t>
          </a:r>
          <a:endParaRPr lang="ru-RU" dirty="0"/>
        </a:p>
      </dgm:t>
    </dgm:pt>
    <dgm:pt modelId="{5409BA64-ECF4-4E31-A053-0538624DF20A}" type="parTrans" cxnId="{F38C5194-A707-47D3-939F-4DEDDD11BF47}">
      <dgm:prSet/>
      <dgm:spPr/>
      <dgm:t>
        <a:bodyPr/>
        <a:lstStyle/>
        <a:p>
          <a:endParaRPr lang="ru-RU"/>
        </a:p>
      </dgm:t>
    </dgm:pt>
    <dgm:pt modelId="{EB6E36E8-E299-4E90-99DA-90276C2F0683}" type="sibTrans" cxnId="{F38C5194-A707-47D3-939F-4DEDDD11BF47}">
      <dgm:prSet/>
      <dgm:spPr/>
      <dgm:t>
        <a:bodyPr/>
        <a:lstStyle/>
        <a:p>
          <a:endParaRPr lang="ru-RU"/>
        </a:p>
      </dgm:t>
    </dgm:pt>
    <dgm:pt modelId="{7D7311C2-B671-4D2D-81A3-3AEB28773CBF}" type="pres">
      <dgm:prSet presAssocID="{212134EC-ECC7-4213-A0CA-EB2B0F67624F}" presName="diagram" presStyleCnt="0">
        <dgm:presLayoutVars>
          <dgm:dir/>
          <dgm:resizeHandles val="exact"/>
        </dgm:presLayoutVars>
      </dgm:prSet>
      <dgm:spPr/>
    </dgm:pt>
    <dgm:pt modelId="{D6E296C7-E474-4F3D-AC11-84A936D00724}" type="pres">
      <dgm:prSet presAssocID="{A48E9C7F-D230-41E4-A3D9-FF8B2725F9BC}" presName="node" presStyleLbl="node1" presStyleIdx="0" presStyleCnt="3" custScaleX="118672" custScaleY="132621" custLinFactNeighborX="-14799" custLinFactNeighborY="8061">
        <dgm:presLayoutVars>
          <dgm:bulletEnabled val="1"/>
        </dgm:presLayoutVars>
      </dgm:prSet>
      <dgm:spPr/>
    </dgm:pt>
    <dgm:pt modelId="{75C80E89-063B-4204-A3F7-B570C6569780}" type="pres">
      <dgm:prSet presAssocID="{EB6E36E8-E299-4E90-99DA-90276C2F0683}" presName="sibTrans" presStyleCnt="0"/>
      <dgm:spPr/>
    </dgm:pt>
    <dgm:pt modelId="{699DD257-4B23-4490-9BA7-30AA3ACAEB72}" type="pres">
      <dgm:prSet presAssocID="{91CBEE08-A6D9-4307-B6F1-CB7F007198E4}" presName="node" presStyleLbl="node1" presStyleIdx="1" presStyleCnt="3" custScaleX="112789" custScaleY="134835" custLinFactNeighborX="7194" custLinFactNeighborY="7931">
        <dgm:presLayoutVars>
          <dgm:bulletEnabled val="1"/>
        </dgm:presLayoutVars>
      </dgm:prSet>
      <dgm:spPr/>
    </dgm:pt>
    <dgm:pt modelId="{D32C3343-C34B-46D9-87DB-B1E17F22D417}" type="pres">
      <dgm:prSet presAssocID="{BC32C63B-696B-47D3-A193-31AF894C56C6}" presName="sibTrans" presStyleCnt="0"/>
      <dgm:spPr/>
    </dgm:pt>
    <dgm:pt modelId="{ADB18A6A-3E81-4A09-B600-596582E0F8E2}" type="pres">
      <dgm:prSet presAssocID="{0B01F2EF-963B-40F2-8A50-36942599C214}" presName="node" presStyleLbl="node1" presStyleIdx="2" presStyleCnt="3" custScaleX="134881" custScaleY="105631" custLinFactNeighborX="-5128" custLinFactNeighborY="9647">
        <dgm:presLayoutVars>
          <dgm:bulletEnabled val="1"/>
        </dgm:presLayoutVars>
      </dgm:prSet>
      <dgm:spPr/>
    </dgm:pt>
  </dgm:ptLst>
  <dgm:cxnLst>
    <dgm:cxn modelId="{F38C5194-A707-47D3-939F-4DEDDD11BF47}" srcId="{212134EC-ECC7-4213-A0CA-EB2B0F67624F}" destId="{A48E9C7F-D230-41E4-A3D9-FF8B2725F9BC}" srcOrd="0" destOrd="0" parTransId="{5409BA64-ECF4-4E31-A053-0538624DF20A}" sibTransId="{EB6E36E8-E299-4E90-99DA-90276C2F0683}"/>
    <dgm:cxn modelId="{2F93A2BE-8DDA-4987-97BB-B50D29FEB76B}" type="presOf" srcId="{A48E9C7F-D230-41E4-A3D9-FF8B2725F9BC}" destId="{D6E296C7-E474-4F3D-AC11-84A936D00724}" srcOrd="0" destOrd="0" presId="urn:microsoft.com/office/officeart/2005/8/layout/default"/>
    <dgm:cxn modelId="{C03F714D-621A-4014-8368-D227272D2622}" type="presOf" srcId="{0B01F2EF-963B-40F2-8A50-36942599C214}" destId="{ADB18A6A-3E81-4A09-B600-596582E0F8E2}" srcOrd="0" destOrd="0" presId="urn:microsoft.com/office/officeart/2005/8/layout/default"/>
    <dgm:cxn modelId="{9AB086BB-81F5-488C-A507-56906E9F8661}" type="presOf" srcId="{91CBEE08-A6D9-4307-B6F1-CB7F007198E4}" destId="{699DD257-4B23-4490-9BA7-30AA3ACAEB72}" srcOrd="0" destOrd="0" presId="urn:microsoft.com/office/officeart/2005/8/layout/default"/>
    <dgm:cxn modelId="{63E670AC-8C66-4CEA-A1BD-6CDC71890395}" type="presOf" srcId="{212134EC-ECC7-4213-A0CA-EB2B0F67624F}" destId="{7D7311C2-B671-4D2D-81A3-3AEB28773CBF}" srcOrd="0" destOrd="0" presId="urn:microsoft.com/office/officeart/2005/8/layout/default"/>
    <dgm:cxn modelId="{68976EBB-C03D-4EB9-8F40-83DA139179E9}" srcId="{212134EC-ECC7-4213-A0CA-EB2B0F67624F}" destId="{91CBEE08-A6D9-4307-B6F1-CB7F007198E4}" srcOrd="1" destOrd="0" parTransId="{EEF395F2-B5B0-4523-9A8B-5426DC1ACFC1}" sibTransId="{BC32C63B-696B-47D3-A193-31AF894C56C6}"/>
    <dgm:cxn modelId="{F65F1FE4-CBD2-4C43-A561-A9638699CD7C}" srcId="{212134EC-ECC7-4213-A0CA-EB2B0F67624F}" destId="{0B01F2EF-963B-40F2-8A50-36942599C214}" srcOrd="2" destOrd="0" parTransId="{A1C98ED0-A380-42EA-8CD7-C205978439D4}" sibTransId="{C03B0E0D-6510-434F-8061-4B92BFE41267}"/>
    <dgm:cxn modelId="{2DB2C814-998E-49BC-8107-2478F0FD4563}" type="presParOf" srcId="{7D7311C2-B671-4D2D-81A3-3AEB28773CBF}" destId="{D6E296C7-E474-4F3D-AC11-84A936D00724}" srcOrd="0" destOrd="0" presId="urn:microsoft.com/office/officeart/2005/8/layout/default"/>
    <dgm:cxn modelId="{D9030773-3819-44BA-A65D-6554DDE685BF}" type="presParOf" srcId="{7D7311C2-B671-4D2D-81A3-3AEB28773CBF}" destId="{75C80E89-063B-4204-A3F7-B570C6569780}" srcOrd="1" destOrd="0" presId="urn:microsoft.com/office/officeart/2005/8/layout/default"/>
    <dgm:cxn modelId="{B2227507-073C-4A56-93C6-BE217582303A}" type="presParOf" srcId="{7D7311C2-B671-4D2D-81A3-3AEB28773CBF}" destId="{699DD257-4B23-4490-9BA7-30AA3ACAEB72}" srcOrd="2" destOrd="0" presId="urn:microsoft.com/office/officeart/2005/8/layout/default"/>
    <dgm:cxn modelId="{3AE1BE0C-148D-4681-B57F-72FC8659358C}" type="presParOf" srcId="{7D7311C2-B671-4D2D-81A3-3AEB28773CBF}" destId="{D32C3343-C34B-46D9-87DB-B1E17F22D417}" srcOrd="3" destOrd="0" presId="urn:microsoft.com/office/officeart/2005/8/layout/default"/>
    <dgm:cxn modelId="{74CF9E7C-6525-405E-8175-C0C17E68F40A}" type="presParOf" srcId="{7D7311C2-B671-4D2D-81A3-3AEB28773CBF}" destId="{ADB18A6A-3E81-4A09-B600-596582E0F8E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F1F7E-3E95-4883-9459-C8A7ADB420CE}">
      <dsp:nvSpPr>
        <dsp:cNvPr id="0" name=""/>
        <dsp:cNvSpPr/>
      </dsp:nvSpPr>
      <dsp:spPr>
        <a:xfrm>
          <a:off x="606425" y="164701"/>
          <a:ext cx="3131273" cy="1469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«</a:t>
          </a:r>
          <a:r>
            <a:rPr lang="ru-RU" sz="2800" b="1" kern="1200" dirty="0" err="1" smtClean="0"/>
            <a:t>Учи.ру</a:t>
          </a:r>
          <a:r>
            <a:rPr lang="ru-RU" sz="2800" b="1" kern="1200" dirty="0" smtClean="0"/>
            <a:t>»</a:t>
          </a:r>
          <a:endParaRPr lang="ru-RU" sz="2800" b="1" kern="1200" dirty="0"/>
        </a:p>
      </dsp:txBody>
      <dsp:txXfrm>
        <a:off x="606425" y="164701"/>
        <a:ext cx="3131273" cy="1469173"/>
      </dsp:txXfrm>
    </dsp:sp>
    <dsp:sp modelId="{10728B96-0F60-44FF-9CB2-3A873BAF7000}">
      <dsp:nvSpPr>
        <dsp:cNvPr id="0" name=""/>
        <dsp:cNvSpPr/>
      </dsp:nvSpPr>
      <dsp:spPr>
        <a:xfrm>
          <a:off x="4078474" y="144015"/>
          <a:ext cx="3503121" cy="1469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«Я Класс</a:t>
          </a:r>
          <a:r>
            <a:rPr lang="ru-RU" sz="2800" b="1" kern="1200" dirty="0" smtClean="0"/>
            <a:t>»</a:t>
          </a:r>
          <a:endParaRPr lang="ru-RU" sz="2800" b="1" kern="1200" dirty="0"/>
        </a:p>
      </dsp:txBody>
      <dsp:txXfrm>
        <a:off x="4078474" y="144015"/>
        <a:ext cx="3503121" cy="1469173"/>
      </dsp:txXfrm>
    </dsp:sp>
    <dsp:sp modelId="{B7B384EF-7F25-4A10-98CF-4063DC8C66BA}">
      <dsp:nvSpPr>
        <dsp:cNvPr id="0" name=""/>
        <dsp:cNvSpPr/>
      </dsp:nvSpPr>
      <dsp:spPr>
        <a:xfrm>
          <a:off x="0" y="1886627"/>
          <a:ext cx="2448622" cy="1469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«Яндекс.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Учебник»</a:t>
          </a:r>
          <a:endParaRPr lang="ru-RU" sz="2400" b="1" kern="1200" dirty="0"/>
        </a:p>
      </dsp:txBody>
      <dsp:txXfrm>
        <a:off x="0" y="1886627"/>
        <a:ext cx="2448622" cy="1469173"/>
      </dsp:txXfrm>
    </dsp:sp>
    <dsp:sp modelId="{B8868690-AE8B-43C7-A8A2-60B3C62A0362}">
      <dsp:nvSpPr>
        <dsp:cNvPr id="0" name=""/>
        <dsp:cNvSpPr/>
      </dsp:nvSpPr>
      <dsp:spPr>
        <a:xfrm>
          <a:off x="2693484" y="1886627"/>
          <a:ext cx="2448622" cy="1469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«Skysmart»</a:t>
          </a:r>
          <a:endParaRPr lang="ru-RU" sz="2900" b="1" kern="1200" dirty="0"/>
        </a:p>
      </dsp:txBody>
      <dsp:txXfrm>
        <a:off x="2693484" y="1886627"/>
        <a:ext cx="2448622" cy="1469173"/>
      </dsp:txXfrm>
    </dsp:sp>
    <dsp:sp modelId="{0743DB01-94C4-473A-97ED-984A901B9FD0}">
      <dsp:nvSpPr>
        <dsp:cNvPr id="0" name=""/>
        <dsp:cNvSpPr/>
      </dsp:nvSpPr>
      <dsp:spPr>
        <a:xfrm>
          <a:off x="5386969" y="1886627"/>
          <a:ext cx="2448622" cy="1469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«</a:t>
          </a:r>
          <a:r>
            <a:rPr lang="en-US" sz="2900" b="1" kern="1200" dirty="0" err="1" smtClean="0"/>
            <a:t>Plario</a:t>
          </a:r>
          <a:r>
            <a:rPr lang="en-US" sz="2900" b="1" kern="1200" dirty="0" smtClean="0"/>
            <a:t>»</a:t>
          </a:r>
          <a:endParaRPr lang="ru-RU" sz="2900" b="1" kern="1200" dirty="0"/>
        </a:p>
      </dsp:txBody>
      <dsp:txXfrm>
        <a:off x="5386969" y="1886627"/>
        <a:ext cx="2448622" cy="1469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296C7-E474-4F3D-AC11-84A936D00724}">
      <dsp:nvSpPr>
        <dsp:cNvPr id="0" name=""/>
        <dsp:cNvSpPr/>
      </dsp:nvSpPr>
      <dsp:spPr>
        <a:xfrm>
          <a:off x="45158" y="144018"/>
          <a:ext cx="3087190" cy="2070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«InternetUrok.ru»</a:t>
          </a:r>
          <a:endParaRPr lang="ru-RU" sz="2700" kern="1200" dirty="0"/>
        </a:p>
      </dsp:txBody>
      <dsp:txXfrm>
        <a:off x="45158" y="144018"/>
        <a:ext cx="3087190" cy="2070039"/>
      </dsp:txXfrm>
    </dsp:sp>
    <dsp:sp modelId="{699DD257-4B23-4490-9BA7-30AA3ACAEB72}">
      <dsp:nvSpPr>
        <dsp:cNvPr id="0" name=""/>
        <dsp:cNvSpPr/>
      </dsp:nvSpPr>
      <dsp:spPr>
        <a:xfrm>
          <a:off x="3964630" y="124710"/>
          <a:ext cx="2934147" cy="21045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Онлайн-школа № 1</a:t>
          </a:r>
          <a:endParaRPr lang="ru-RU" sz="2700" kern="1200" dirty="0"/>
        </a:p>
      </dsp:txBody>
      <dsp:txXfrm>
        <a:off x="3964630" y="124710"/>
        <a:ext cx="2934147" cy="2104597"/>
      </dsp:txXfrm>
    </dsp:sp>
    <dsp:sp modelId="{ADB18A6A-3E81-4A09-B600-596582E0F8E2}">
      <dsp:nvSpPr>
        <dsp:cNvPr id="0" name=""/>
        <dsp:cNvSpPr/>
      </dsp:nvSpPr>
      <dsp:spPr>
        <a:xfrm>
          <a:off x="1683056" y="2366577"/>
          <a:ext cx="3508859" cy="1648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«Foxford»</a:t>
          </a:r>
          <a:endParaRPr lang="ru-RU" sz="2700" kern="1200"/>
        </a:p>
      </dsp:txBody>
      <dsp:txXfrm>
        <a:off x="1683056" y="2366577"/>
        <a:ext cx="3508859" cy="1648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2BA87-8ED3-4B46-8FE8-1120C9770D09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C7C17-26F1-4FFE-B7D2-8E154E9F9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3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C7C17-26F1-4FFE-B7D2-8E154E9F9F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2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5B7DD5-5827-4AE2-B558-446E5B6BA9B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7839799-6EDE-4026-B62E-181353ED60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DD5-5827-4AE2-B558-446E5B6BA9B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9799-6EDE-4026-B62E-181353ED6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DD5-5827-4AE2-B558-446E5B6BA9B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9799-6EDE-4026-B62E-181353ED6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5B7DD5-5827-4AE2-B558-446E5B6BA9B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839799-6EDE-4026-B62E-181353ED60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5B7DD5-5827-4AE2-B558-446E5B6BA9B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7839799-6EDE-4026-B62E-181353ED60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DD5-5827-4AE2-B558-446E5B6BA9B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9799-6EDE-4026-B62E-181353ED60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DD5-5827-4AE2-B558-446E5B6BA9B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9799-6EDE-4026-B62E-181353ED60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5B7DD5-5827-4AE2-B558-446E5B6BA9B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839799-6EDE-4026-B62E-181353ED60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DD5-5827-4AE2-B558-446E5B6BA9B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9799-6EDE-4026-B62E-181353ED6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5B7DD5-5827-4AE2-B558-446E5B6BA9B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839799-6EDE-4026-B62E-181353ED60B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5B7DD5-5827-4AE2-B558-446E5B6BA9B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839799-6EDE-4026-B62E-181353ED60B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5B7DD5-5827-4AE2-B558-446E5B6BA9B3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839799-6EDE-4026-B62E-181353ED60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dn-icons-png.flaticon.com/128/5182/5182232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733256"/>
            <a:ext cx="6172200" cy="13716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Автор: Шамсутдинов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Рамиль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Фарукович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учитель изобразительного искусст</a:t>
            </a:r>
            <a:r>
              <a:rPr lang="ru-RU" dirty="0" smtClean="0"/>
              <a:t>ва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88640"/>
            <a:ext cx="8028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Муниципальное бюджетное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обшеобразовательное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учреждение Средняя школа №75 имени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В.Ф.Маргелова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г. Ульяновск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988840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Использование   современных образовательных технологий на уроках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зобразительного искусства</a:t>
            </a:r>
            <a:endParaRPr lang="ru-RU"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нлайн обучени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60030" y="411629"/>
            <a:ext cx="65998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Инструменты цифрового образования: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2643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Для создания графики, с огромным количеством шаблонов представлено в онлайн-платформе </a:t>
            </a:r>
            <a:r>
              <a:rPr lang="ru-RU" sz="2400" b="1" dirty="0" err="1"/>
              <a:t>Canva</a:t>
            </a:r>
            <a:r>
              <a:rPr lang="ru-RU" sz="2400" b="1" dirty="0"/>
              <a:t>, </a:t>
            </a:r>
            <a:r>
              <a:rPr lang="ru-RU" sz="2400" dirty="0"/>
              <a:t>в том числе и школьной тематики. Данная платформа предоставляет возможность быстрого создания изображений, скачивания на компьютер, пересылки на электронную почту и публикации в социальных </a:t>
            </a:r>
            <a:r>
              <a:rPr lang="en-US" sz="2400" dirty="0" smtClean="0"/>
              <a:t>c</a:t>
            </a:r>
            <a:r>
              <a:rPr lang="ru-RU" sz="2400" dirty="0" err="1" smtClean="0"/>
              <a:t>етях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41724" y="3802400"/>
            <a:ext cx="62907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Piktochart</a:t>
            </a:r>
            <a:r>
              <a:rPr lang="ru-RU" sz="2400" b="1" dirty="0"/>
              <a:t> </a:t>
            </a:r>
            <a:r>
              <a:rPr lang="ru-RU" sz="2400" dirty="0"/>
              <a:t>- цифровой инструмент, позволяющий создавать </a:t>
            </a:r>
            <a:r>
              <a:rPr lang="ru-RU" sz="2400" dirty="0" err="1"/>
              <a:t>инфографику</a:t>
            </a:r>
            <a:r>
              <a:rPr lang="ru-RU" sz="2400" dirty="0"/>
              <a:t>, презентации, плакаты, визуальные материалы, которые можно использовать как в классе, так и для дома при подготовке домашних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19140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бразовани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" y="692696"/>
            <a:ext cx="1879630" cy="18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646078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Online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Test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Pad</a:t>
            </a:r>
            <a:r>
              <a:rPr lang="ru-RU" sz="2400" b="1" dirty="0" smtClean="0"/>
              <a:t> </a:t>
            </a:r>
            <a:r>
              <a:rPr lang="ru-RU" sz="2400" dirty="0" smtClean="0"/>
              <a:t>таит </a:t>
            </a:r>
            <a:r>
              <a:rPr lang="ru-RU" sz="2400" dirty="0"/>
              <a:t>в себе широкие возможности создания различных тестов, заданий, кроссвордов, </a:t>
            </a:r>
            <a:r>
              <a:rPr lang="ru-RU" sz="2400" dirty="0" err="1"/>
              <a:t>сканвордов</a:t>
            </a:r>
            <a:r>
              <a:rPr lang="ru-RU" sz="2400" dirty="0"/>
              <a:t>, опросов, логических игр. Данный конструктор позволяет собрать и систематизировать информацию, использовать как цифровой инструмент формирующего и итогового оценивания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1703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 err="1"/>
              <a:t>Superteacherworksheets</a:t>
            </a:r>
            <a:r>
              <a:rPr lang="en-US" sz="2400" b="1" dirty="0"/>
              <a:t>, </a:t>
            </a:r>
            <a:r>
              <a:rPr lang="en-US" sz="2400" b="1" dirty="0" err="1"/>
              <a:t>CrossMaker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ru-RU" sz="2400" dirty="0"/>
              <a:t>конструкторы для создания кроссвордов в онлайн , </a:t>
            </a:r>
            <a:r>
              <a:rPr lang="en-US" sz="2400" b="1" dirty="0" err="1"/>
              <a:t>Rebuskids</a:t>
            </a:r>
            <a:r>
              <a:rPr lang="en-US" sz="2400" dirty="0"/>
              <a:t> - </a:t>
            </a:r>
            <a:r>
              <a:rPr lang="ru-RU" sz="2400" dirty="0"/>
              <a:t>генератор ребусов, </a:t>
            </a:r>
            <a:r>
              <a:rPr lang="en-US" sz="2400" b="1" dirty="0" err="1"/>
              <a:t>Printablecreative</a:t>
            </a:r>
            <a:r>
              <a:rPr lang="en-US" sz="2400" b="1" dirty="0"/>
              <a:t>, </a:t>
            </a:r>
            <a:r>
              <a:rPr lang="en-US" sz="2400" b="1" dirty="0" err="1"/>
              <a:t>Puzzlemaker</a:t>
            </a:r>
            <a:r>
              <a:rPr lang="en-US" sz="2400" b="1" dirty="0"/>
              <a:t> </a:t>
            </a:r>
            <a:r>
              <a:rPr lang="en-US" sz="2400" dirty="0"/>
              <a:t>-</a:t>
            </a:r>
            <a:r>
              <a:rPr lang="ru-RU" sz="2400" dirty="0"/>
              <a:t>сервисы для создания необычных  головоломок. </a:t>
            </a:r>
          </a:p>
        </p:txBody>
      </p:sp>
    </p:spTree>
    <p:extLst>
      <p:ext uri="{BB962C8B-B14F-4D97-AF65-F5344CB8AC3E}">
        <p14:creationId xmlns:p14="http://schemas.microsoft.com/office/powerpoint/2010/main" val="17346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Цифровое обуч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0" y="332656"/>
            <a:ext cx="20162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32656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Ресурс для создания интерактивных кроссвордов – </a:t>
            </a:r>
            <a:r>
              <a:rPr lang="ru-RU" sz="2400" b="1" dirty="0" err="1"/>
              <a:t>Learningapps</a:t>
            </a:r>
            <a:r>
              <a:rPr lang="ru-RU" sz="2400" b="1" dirty="0"/>
              <a:t>. </a:t>
            </a:r>
          </a:p>
          <a:p>
            <a:r>
              <a:rPr lang="ru-RU" sz="2400" dirty="0"/>
              <a:t>Данный образовательный ресурс позволяет учителю в онлайн режиме проверить и закрепить знания учащихся в игровой форме, что способствует формированию учебно-познавательного интереса к предмету –изобразительное искусство.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645024"/>
            <a:ext cx="83334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/>
              <a:t>Вышеперечисленные образовательные ресурсы будут эффективны только в том случае, если учебный кабинет будет оснащен современными техническими средствами обучения - компьютерами и программами по графическому дизайну, экраном, интерактивной доской, </a:t>
            </a:r>
            <a:r>
              <a:rPr lang="ru-RU" sz="2400" dirty="0" smtClean="0"/>
              <a:t>скоростным интернетом;  </a:t>
            </a:r>
            <a:r>
              <a:rPr lang="ru-RU" sz="2400" dirty="0"/>
              <a:t>педагогами, имеющими опыт работы с цифровыми образовательными ресурсами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3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Цифров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016224" cy="17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060848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Владение умениями и навыками работы с компьютером, цифровыми образовательными ресурсами являются необходимым инструментом в профессиональной деятельности  современного учителя.</a:t>
            </a:r>
          </a:p>
          <a:p>
            <a:pPr algn="just"/>
            <a:r>
              <a:rPr lang="ru-RU" sz="2400" dirty="0"/>
              <a:t>   Использование современных образовательных технологий в практике работы учителя изобразительного искусства позволяет глубже погрузиться в мир искусства, увидеть его учащимся  своими глазами, стать участником того или иного культурного события. </a:t>
            </a:r>
          </a:p>
        </p:txBody>
      </p:sp>
    </p:spTree>
    <p:extLst>
      <p:ext uri="{BB962C8B-B14F-4D97-AF65-F5344CB8AC3E}">
        <p14:creationId xmlns:p14="http://schemas.microsoft.com/office/powerpoint/2010/main" val="38996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7776864" cy="28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348880"/>
            <a:ext cx="77636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5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5596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e.mail.ru/cgi-bin/getattach?file=1714500803348.jpg&amp;id=17145008112071000661%3B0%3B7&amp;mode=attachment&amp;project=cloud&amp;x-email=linarcom%40mail.ru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skillspace.ru/blog/content/images/size/w1000/2023/11/5207786_Nerd.jpg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cdn-icons-png.flaticon.com/128/14670/14670398.png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skillspace.ru/blog/content/images/size/w1000/2023/11/6201090_3206770.jpg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skillspace.ru/blog/content/images/size/w1000/2023/11/32318401_7922058.jpg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/>
              <a:t>https://</a:t>
            </a:r>
            <a:r>
              <a:rPr lang="en-US" dirty="0" smtClean="0"/>
              <a:t>www.flaticon.com/ru/free-icon/online-library_7793683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cdn-icons-png.flaticon.com/128/4039/4039178.png 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www.flaticon.com/ru/free-icon/education_4901612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cdn-icons-png.flaticon.com/128/2725/2725752.png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en-US" dirty="0" smtClean="0"/>
              <a:t> </a:t>
            </a:r>
            <a:r>
              <a:rPr lang="en-US" dirty="0"/>
              <a:t>https://cdn-icons-png.flaticon.com/128/5423/5423885.png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2"/>
              </a:rPr>
              <a:t>88</a:t>
            </a:r>
            <a:r>
              <a:rPr lang="en-US" dirty="0" smtClean="0">
                <a:hlinkClick r:id="rId2"/>
              </a:rPr>
              <a:t>h</a:t>
            </a:r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8.</a:t>
            </a:r>
            <a:r>
              <a:rPr lang="en-US" dirty="0" smtClean="0">
                <a:hlinkClick r:id="rId2"/>
              </a:rPr>
              <a:t>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cdn-icons-png.flaticon.com/128/5182/5182232.png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25840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0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63367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Современный мир характеризуется быстро меняющимся характером. Этому способствует все более широкое внедрение новых цифровых технологий в разные сферы  нашей жизни, в том числе и в сфере образования. Это в свою очередь меняет роль учителя, как основного участника образовательного процесса и требования к его </a:t>
            </a:r>
            <a:r>
              <a:rPr lang="ru-RU" sz="2800" b="1" dirty="0"/>
              <a:t>к</a:t>
            </a:r>
            <a:r>
              <a:rPr lang="ru-RU" sz="2800" b="1" dirty="0" smtClean="0"/>
              <a:t>омпетенциям.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6" y="34310"/>
            <a:ext cx="2193344" cy="682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378075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3598" y="992917"/>
            <a:ext cx="5544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Современный учитель должен уметь пользоваться с веб-ресурсами и сервисами, инструментами онлайн-обучения и общения, всеми доступными образовательными ресурсами.</a:t>
            </a:r>
          </a:p>
        </p:txBody>
      </p:sp>
    </p:spTree>
    <p:extLst>
      <p:ext uri="{BB962C8B-B14F-4D97-AF65-F5344CB8AC3E}">
        <p14:creationId xmlns:p14="http://schemas.microsoft.com/office/powerpoint/2010/main" val="1600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1" y="332656"/>
            <a:ext cx="188614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322382"/>
            <a:ext cx="59046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Цифровой образовательный ресурс (ЦОР) </a:t>
            </a:r>
            <a:r>
              <a:rPr lang="ru-RU" sz="2400" dirty="0"/>
              <a:t>– </a:t>
            </a:r>
            <a:r>
              <a:rPr lang="ru-RU" sz="2400" b="1" i="1" dirty="0"/>
              <a:t>это совокупность данных, представленных в цифровом виде, и предназначенных для использования в учебном процессе. </a:t>
            </a:r>
            <a:r>
              <a:rPr lang="ru-RU" sz="2400" b="1" i="1" dirty="0" smtClean="0"/>
              <a:t>Это фотографии</a:t>
            </a:r>
            <a:r>
              <a:rPr lang="ru-RU" sz="2400" b="1" i="1" dirty="0"/>
              <a:t>, видеофрагменты, статические и динамические модели, объекты виртуальной реальности, звукозаписи, символьные объекты, текстовые документы и другие учебные материалы, которые необходимы для организации учебного процесса, представленные в цифровой </a:t>
            </a:r>
            <a:r>
              <a:rPr lang="ru-RU" sz="2400" b="1" i="1" dirty="0" smtClean="0"/>
              <a:t>форме.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2716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Цифровые буклеты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43" y="699001"/>
            <a:ext cx="165958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апля 1"/>
          <p:cNvSpPr/>
          <p:nvPr/>
        </p:nvSpPr>
        <p:spPr>
          <a:xfrm rot="19327596">
            <a:off x="3094593" y="781751"/>
            <a:ext cx="2742467" cy="293084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0890">
            <a:off x="834421" y="3103440"/>
            <a:ext cx="2980514" cy="298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2134">
            <a:off x="4191039" y="3645510"/>
            <a:ext cx="3094003" cy="309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77" y="253534"/>
            <a:ext cx="3720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Цифровые образовательные платформы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 rot="1164241">
            <a:off x="4679327" y="5009008"/>
            <a:ext cx="219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Тренажеры.</a:t>
            </a:r>
          </a:p>
        </p:txBody>
      </p:sp>
      <p:sp>
        <p:nvSpPr>
          <p:cNvPr id="6" name="Прямоугольник 5"/>
          <p:cNvSpPr/>
          <p:nvPr/>
        </p:nvSpPr>
        <p:spPr>
          <a:xfrm rot="20478683">
            <a:off x="887574" y="4303851"/>
            <a:ext cx="2496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Дистанционные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школы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366872">
            <a:off x="3097674" y="1659712"/>
            <a:ext cx="2736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Контентные проекты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861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64160" cy="196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2004" y="45789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Контентный проект- </a:t>
            </a:r>
            <a:r>
              <a:rPr lang="ru-RU" sz="2400" dirty="0" smtClean="0"/>
              <a:t>образовательная платформа, предлагающая электронные учебники, видео и анимационные ролики, мультимедийное программное обеспечение.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24808"/>
            <a:ext cx="8558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Тренажеры- </a:t>
            </a:r>
            <a:r>
              <a:rPr lang="ru-RU" sz="2400" dirty="0" smtClean="0"/>
              <a:t>образовательная платформа, содержащая интерактивные задания с автоматической проверкой ответа. Это </a:t>
            </a:r>
            <a:r>
              <a:rPr lang="ru-RU" sz="2400" dirty="0"/>
              <a:t>своего </a:t>
            </a:r>
            <a:r>
              <a:rPr lang="ru-RU" sz="2400" dirty="0" smtClean="0"/>
              <a:t>рода цифровой </a:t>
            </a:r>
            <a:r>
              <a:rPr lang="ru-RU" sz="2400" dirty="0"/>
              <a:t>задачник </a:t>
            </a:r>
            <a:r>
              <a:rPr lang="ru-RU" sz="2400" dirty="0" smtClean="0"/>
              <a:t>для самостоятельного </a:t>
            </a:r>
            <a:r>
              <a:rPr lang="ru-RU" sz="2400" dirty="0"/>
              <a:t>обучения или для использования в учебном </a:t>
            </a:r>
            <a:r>
              <a:rPr lang="ru-RU" sz="2400" dirty="0" smtClean="0"/>
              <a:t>процессе организации.  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5526" y="4437112"/>
            <a:ext cx="84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Дистанционные школы -  </a:t>
            </a:r>
            <a:r>
              <a:rPr lang="ru-RU" sz="2400" dirty="0" smtClean="0"/>
              <a:t>платформа, предлагающая </a:t>
            </a:r>
            <a:r>
              <a:rPr lang="ru-RU" sz="2400" dirty="0"/>
              <a:t>полноценное дистанционное обучение, </a:t>
            </a:r>
            <a:r>
              <a:rPr lang="ru-RU" sz="2400" dirty="0" smtClean="0"/>
              <a:t>Она может быть использована  для самостоятельных занятий как дополнение к традиционному обучению, так и при переходе на домашнее обучение.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88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10766" y="95146"/>
            <a:ext cx="45365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66039" y="229580"/>
            <a:ext cx="4425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Контентные проекты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1058563"/>
            <a:ext cx="3600400" cy="1362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52850" y="109238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00"/>
                </a:solidFill>
              </a:rPr>
              <a:t>Мобильное </a:t>
            </a:r>
            <a:endParaRPr lang="ru-RU" sz="2400" b="1" dirty="0" smtClean="0">
              <a:solidFill>
                <a:srgbClr val="FF33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3300"/>
                </a:solidFill>
              </a:rPr>
              <a:t>электронное </a:t>
            </a:r>
            <a:r>
              <a:rPr lang="ru-RU" sz="2400" b="1" dirty="0">
                <a:solidFill>
                  <a:srgbClr val="FF3300"/>
                </a:solidFill>
              </a:rPr>
              <a:t>образование (МЭО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412" y="1083618"/>
            <a:ext cx="3757528" cy="1337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3" y="2637025"/>
            <a:ext cx="3923182" cy="133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568214"/>
            <a:ext cx="3621210" cy="12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61" y="4221088"/>
            <a:ext cx="3181157" cy="123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52" y="4200946"/>
            <a:ext cx="2771603" cy="123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2270" y="1337676"/>
            <a:ext cx="3571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«InternetUrok.ru»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3702" y="2666751"/>
            <a:ext cx="24689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Московская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электронная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школа </a:t>
            </a:r>
            <a:r>
              <a:rPr lang="ru-RU" sz="2400" b="1" dirty="0">
                <a:solidFill>
                  <a:srgbClr val="C00000"/>
                </a:solidFill>
              </a:rPr>
              <a:t>(МЭШ</a:t>
            </a:r>
            <a:r>
              <a:rPr lang="ru-RU" sz="2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4361793"/>
            <a:ext cx="3424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«Открытая школа»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01743" y="2691420"/>
            <a:ext cx="3810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</a:rPr>
              <a:t>Российская </a:t>
            </a:r>
            <a:endParaRPr lang="ru-RU" sz="20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электронная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>
                <a:solidFill>
                  <a:srgbClr val="FFC000"/>
                </a:solidFill>
              </a:rPr>
              <a:t>школа (РЭШ)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58565" y="4513076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3300"/>
                </a:solidFill>
              </a:rPr>
              <a:t>«</a:t>
            </a:r>
            <a:r>
              <a:rPr lang="ru-RU" sz="2400" b="1" dirty="0" err="1">
                <a:solidFill>
                  <a:srgbClr val="FF3300"/>
                </a:solidFill>
              </a:rPr>
              <a:t>Фоксфорд</a:t>
            </a:r>
            <a:r>
              <a:rPr lang="ru-RU" sz="2400" b="1" dirty="0">
                <a:solidFill>
                  <a:srgbClr val="FF3300"/>
                </a:solidFill>
              </a:rPr>
              <a:t>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39752" y="5613053"/>
            <a:ext cx="27814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33" y="5589240"/>
            <a:ext cx="28258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346575" y="5673500"/>
            <a:ext cx="2627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</a:rPr>
              <a:t>Яндекс.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школа</a:t>
            </a:r>
            <a:r>
              <a:rPr lang="ru-RU" sz="2400" b="1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36664" y="5861774"/>
            <a:ext cx="2743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42482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нлайн-библиотека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94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68898438"/>
              </p:ext>
            </p:extLst>
          </p:nvPr>
        </p:nvGraphicFramePr>
        <p:xfrm>
          <a:off x="755576" y="2132856"/>
          <a:ext cx="783559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Блок-схема: альтернативный процесс 3"/>
          <p:cNvSpPr/>
          <p:nvPr/>
        </p:nvSpPr>
        <p:spPr>
          <a:xfrm>
            <a:off x="3214152" y="679450"/>
            <a:ext cx="3950136" cy="9111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797519"/>
            <a:ext cx="2751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Тренажеры</a:t>
            </a:r>
          </a:p>
        </p:txBody>
      </p:sp>
    </p:spTree>
    <p:extLst>
      <p:ext uri="{BB962C8B-B14F-4D97-AF65-F5344CB8AC3E}">
        <p14:creationId xmlns:p14="http://schemas.microsoft.com/office/powerpoint/2010/main" val="7037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нлайн-образовани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71" y="320674"/>
            <a:ext cx="1740173" cy="17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835696" y="232686"/>
            <a:ext cx="3960440" cy="12520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19699" y="227212"/>
            <a:ext cx="38827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Д</a:t>
            </a:r>
            <a:r>
              <a:rPr lang="ru-RU" sz="3200" b="1" dirty="0" smtClean="0">
                <a:solidFill>
                  <a:srgbClr val="FFFF00"/>
                </a:solidFill>
              </a:rPr>
              <a:t>истанционные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школы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53040385"/>
              </p:ext>
            </p:extLst>
          </p:nvPr>
        </p:nvGraphicFramePr>
        <p:xfrm>
          <a:off x="683568" y="2060847"/>
          <a:ext cx="7141777" cy="4015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12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8">
      <a:dk1>
        <a:srgbClr val="3333FF"/>
      </a:dk1>
      <a:lt1>
        <a:srgbClr val="FFFFFF"/>
      </a:lt1>
      <a:dk2>
        <a:srgbClr val="000099"/>
      </a:dk2>
      <a:lt2>
        <a:srgbClr val="FFFFFF"/>
      </a:lt2>
      <a:accent1>
        <a:srgbClr val="339966"/>
      </a:accent1>
      <a:accent2>
        <a:srgbClr val="9999FF"/>
      </a:accent2>
      <a:accent3>
        <a:srgbClr val="AAAACA"/>
      </a:accent3>
      <a:accent4>
        <a:srgbClr val="DADADA"/>
      </a:accent4>
      <a:accent5>
        <a:srgbClr val="ADCAB8"/>
      </a:accent5>
      <a:accent6>
        <a:srgbClr val="8A8AE7"/>
      </a:accent6>
      <a:hlink>
        <a:srgbClr val="FFFF99"/>
      </a:hlink>
      <a:folHlink>
        <a:srgbClr val="FFC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198</TotalTime>
  <Words>644</Words>
  <Application>Microsoft Office PowerPoint</Application>
  <PresentationFormat>Экран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цифровых технологий в обучении изобразительному искусству в школе.</dc:title>
  <dc:creator>Microsoft Office</dc:creator>
  <cp:lastModifiedBy>Microsoft Office</cp:lastModifiedBy>
  <cp:revision>19</cp:revision>
  <dcterms:created xsi:type="dcterms:W3CDTF">2024-04-30T16:36:32Z</dcterms:created>
  <dcterms:modified xsi:type="dcterms:W3CDTF">2024-05-01T07:28:30Z</dcterms:modified>
</cp:coreProperties>
</file>