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64" r:id="rId4"/>
    <p:sldId id="266" r:id="rId5"/>
    <p:sldId id="268" r:id="rId6"/>
    <p:sldId id="270" r:id="rId7"/>
    <p:sldId id="272" r:id="rId8"/>
    <p:sldId id="274" r:id="rId9"/>
    <p:sldId id="276" r:id="rId10"/>
    <p:sldId id="278" r:id="rId11"/>
    <p:sldId id="279" r:id="rId12"/>
    <p:sldId id="280" r:id="rId13"/>
    <p:sldId id="281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>
        <p:scale>
          <a:sx n="68" d="100"/>
          <a:sy n="68" d="100"/>
        </p:scale>
        <p:origin x="-12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340768"/>
            <a:ext cx="5897185" cy="1152128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748883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748883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568952" cy="482453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  <a:effectLst/>
                <a:latin typeface="Monotype Corsiva"/>
                <a:ea typeface="Calibri"/>
                <a:cs typeface="Times New Roman"/>
              </a:rPr>
              <a:t>Здравствуйте, дорогие ребята! Пишет вам Мудрая сова. С нашим Волшебным лесом случилась беда. Баба Яга заколдовала всех жителей леса. Птицы перестали петь свои песни, звери впали в спячку, а сам лес она превратила в картину, разделила на части, а части спрятала у вас в детском саду. Если вы найдете все элементы и правильно их соедините, то лес будет расколдован. Пожалуйста, помогите нам.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effectLst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effectLst/>
                <a:ea typeface="Calibri"/>
                <a:cs typeface="Times New Roman"/>
              </a:rPr>
            </a:b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Выберите полезный продукт</a:t>
            </a:r>
            <a:r>
              <a:rPr lang="ru-RU" dirty="0" smtClean="0">
                <a:solidFill>
                  <a:srgbClr val="0070C0"/>
                </a:solidFill>
              </a:rPr>
              <a:t>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3" descr="C:\Documents and Settings\Диана.MICROSOF-FA840D\Рабочий стол\640x480_0x59f91261_1848440470139757031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15362" name="Picture 2" descr="C:\Documents and Settings\Диана.MICROSOF-FA840D\Рабочий стол\1a0261e0e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28868"/>
            <a:ext cx="4138642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81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3"/>
            <a:ext cx="6804248" cy="72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8" y="188913"/>
            <a:ext cx="8660953" cy="6552455"/>
          </a:xfrm>
        </p:spPr>
      </p:pic>
      <p:pic>
        <p:nvPicPr>
          <p:cNvPr id="6" name="morning-meadow-birdsongs-looping_zyb7nhnu.mp3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5733256"/>
            <a:ext cx="465584" cy="609600"/>
          </a:xfrm>
        </p:spPr>
      </p:pic>
    </p:spTree>
    <p:extLst>
      <p:ext uri="{BB962C8B-B14F-4D97-AF65-F5344CB8AC3E}">
        <p14:creationId xmlns:p14="http://schemas.microsoft.com/office/powerpoint/2010/main" val="217066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9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0" t="8469" r="13499" b="19960"/>
          <a:stretch/>
        </p:blipFill>
        <p:spPr>
          <a:xfrm>
            <a:off x="971600" y="188640"/>
            <a:ext cx="7920880" cy="6025926"/>
          </a:xfrm>
        </p:spPr>
      </p:pic>
      <p:pic>
        <p:nvPicPr>
          <p:cNvPr id="6" name="ayfon-sms.mp3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5805264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31836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339752" y="1"/>
            <a:ext cx="6804248" cy="11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8856984" cy="3384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/>
              <a:t>«Спасибо вам, ребята! Вы спасли наш лес! Я узнала, что вы дружные, готовы всегда прийти на помощь. Все жители нашего Волшебного леса оставили вам подарок. Спасибо вам. До свидания!»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8964488" y="2071389"/>
            <a:ext cx="179512" cy="40939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58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2339752" y="1"/>
            <a:ext cx="6804248" cy="11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1424"/>
            <a:ext cx="7056784" cy="54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264696" cy="115089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овощи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8643" y="2060848"/>
            <a:ext cx="4320480" cy="40939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Расту в земле на грядке я, красная, длинная, сладкая…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Что за скрип? Что за хруст? Это что ещё за куст? Как же быть без хруста, если я …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Диана.MICROSOF-FA840D\Мои документы\загрузки\05970460c7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4143403" cy="3357586"/>
          </a:xfrm>
          <a:prstGeom prst="rect">
            <a:avLst/>
          </a:prstGeom>
          <a:noFill/>
        </p:spPr>
      </p:pic>
      <p:pic>
        <p:nvPicPr>
          <p:cNvPr id="5123" name="Picture 3" descr="C:\Documents and Settings\Диана.MICROSOF-FA840D\Мои документы\загрузки\0_199ab_9df73695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3429000"/>
            <a:ext cx="3961010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285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1752" y="411481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642918"/>
            <a:ext cx="4191000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Никого не огорчает, а всех плакать заставляет…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343400" cy="56816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Я длинный и зелёный, вкусен я солёный, вкусен и сырой. Кто же я такой?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Documents and Settings\Диана.MICROSOF-FA840D\Мои документы\загрузки\9be4b9fbf146cf13c471d596ba474d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4129" y="2210564"/>
            <a:ext cx="4286280" cy="4222822"/>
          </a:xfrm>
          <a:prstGeom prst="rect">
            <a:avLst/>
          </a:prstGeom>
          <a:noFill/>
        </p:spPr>
      </p:pic>
      <p:pic>
        <p:nvPicPr>
          <p:cNvPr id="4099" name="Picture 3" descr="C:\Documents and Settings\Диана.MICROSOF-FA840D\Мои документы\загрузки\p0190-photo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0564"/>
            <a:ext cx="4500593" cy="4222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9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фрукты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320480" cy="4813995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Желтый цитрусовый плод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В странах солнечных растет.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А на вкус кислейший он.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Как зовут его?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124745"/>
            <a:ext cx="4320480" cy="5040560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Этот фрукт в рубашке яркой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Любит, чтобы было жарко.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Не растет среди осин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Круглый рыжий...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7" name="Picture 3" descr="C:\Documents and Settings\Диана.MICROSOF-FA840D\Мои документы\загрузки\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286124"/>
            <a:ext cx="4143404" cy="3214710"/>
          </a:xfrm>
          <a:prstGeom prst="rect">
            <a:avLst/>
          </a:prstGeom>
          <a:noFill/>
        </p:spPr>
      </p:pic>
      <p:pic>
        <p:nvPicPr>
          <p:cNvPr id="6148" name="Picture 4" descr="C:\Documents and Settings\Диана.MICROSOF-FA840D\Мои документы\загрузки\74435904_3641949_9582404d57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4071966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526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3"/>
            <a:ext cx="6804248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320480" cy="48139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Круглое, румяное,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Я расту на ветке.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Любят меня взрослые,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И маленькие детки…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268761"/>
            <a:ext cx="4320480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Этот фрукт на вкус хорош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И на лампочку похож…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Documents and Settings\Диана.MICROSOF-FA840D\Мои документы\загрузки\3582505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9703" y="2853716"/>
            <a:ext cx="4000528" cy="3286148"/>
          </a:xfrm>
          <a:prstGeom prst="rect">
            <a:avLst/>
          </a:prstGeom>
          <a:noFill/>
        </p:spPr>
      </p:pic>
      <p:pic>
        <p:nvPicPr>
          <p:cNvPr id="7171" name="Picture 3" descr="C:\Documents and Settings\Диана.MICROSOF-FA840D\Мои документы\загрузки\JqGiRC5c57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2936"/>
            <a:ext cx="4000528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943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Вредные продукты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320480" cy="48139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В праздник я приду ко всем,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Я большой и сладкий.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Есть во мне орешки, крем,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Сливки, шоколадки…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412777"/>
            <a:ext cx="4320480" cy="4752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Длинные и круглые,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Белые и смуглые,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Что за сладкие кокетки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В платьях-фантиках?</a:t>
            </a:r>
          </a:p>
          <a:p>
            <a:endParaRPr lang="ru-RU" dirty="0"/>
          </a:p>
        </p:txBody>
      </p:sp>
      <p:pic>
        <p:nvPicPr>
          <p:cNvPr id="11266" name="Picture 2" descr="C:\Documents and Settings\Диана.MICROSOF-FA840D\Рабочий стол\62b577344c3f250b3a1ae1bbf24c9c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9" y="2923948"/>
            <a:ext cx="4000527" cy="3287714"/>
          </a:xfrm>
          <a:prstGeom prst="rect">
            <a:avLst/>
          </a:prstGeom>
          <a:noFill/>
        </p:spPr>
      </p:pic>
      <p:pic>
        <p:nvPicPr>
          <p:cNvPr id="11267" name="Picture 3" descr="C:\Documents and Settings\Диана.MICROSOF-FA840D\Рабочий стол\img3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96952"/>
            <a:ext cx="4191029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554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3"/>
            <a:ext cx="6804248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320480" cy="5246043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Бисквит, слоями сложенный,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Это вкусное...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052737"/>
            <a:ext cx="4320480" cy="5112568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Ледяная сладость -  летом детям радость, тает вкусностью во рту,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Как снежинка на лету, устоять так сложно от вкусного... </a:t>
            </a:r>
          </a:p>
          <a:p>
            <a:endParaRPr lang="ru-RU" dirty="0"/>
          </a:p>
        </p:txBody>
      </p:sp>
      <p:pic>
        <p:nvPicPr>
          <p:cNvPr id="10242" name="Picture 2" descr="C:\Documents and Settings\Диана.MICROSOF-FA840D\Мои документы\загрузки\sladoled_1376740139_67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2564904"/>
            <a:ext cx="3813321" cy="3286147"/>
          </a:xfrm>
          <a:prstGeom prst="rect">
            <a:avLst/>
          </a:prstGeom>
          <a:noFill/>
        </p:spPr>
      </p:pic>
      <p:pic>
        <p:nvPicPr>
          <p:cNvPr id="10243" name="Picture 3" descr="C:\Documents and Settings\Диана.MICROSOF-FA840D\Рабочий стол\8c9ac5b473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64904"/>
            <a:ext cx="4071966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0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Что полезней?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Documents and Settings\Диана.MICROSOF-FA840D\Рабочий стол\86731246_6ryKaAmYyF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57430"/>
            <a:ext cx="4191000" cy="3214710"/>
          </a:xfrm>
          <a:prstGeom prst="rect">
            <a:avLst/>
          </a:prstGeom>
          <a:noFill/>
        </p:spPr>
      </p:pic>
      <p:pic>
        <p:nvPicPr>
          <p:cNvPr id="14340" name="Picture 4" descr="C:\Documents and Settings\Диана.MICROSOF-FA840D\Рабочий стол\1x6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57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4ff1c7f49dff63bdf644b7c93baaa46a030c5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318</Words>
  <Application>Microsoft Office PowerPoint</Application>
  <PresentationFormat>Экран (4:3)</PresentationFormat>
  <Paragraphs>37</Paragraphs>
  <Slides>13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Здравствуйте, дорогие ребята! Пишет вам Мудрая сова. С нашим Волшебным лесом случилась беда. Баба Яга заколдовала всех жителей леса. Птицы перестали петь свои песни, звери впали в спячку, а сам лес она превратила в картину, разделила на части, а части спрятала у вас в детском саду. Если вы найдете все элементы и правильно их соедините, то лес будет расколдован. Пожалуйста, помогите нам. </vt:lpstr>
      <vt:lpstr>Презентация PowerPoint</vt:lpstr>
      <vt:lpstr>овощи</vt:lpstr>
      <vt:lpstr>Презентация PowerPoint</vt:lpstr>
      <vt:lpstr>фрукты</vt:lpstr>
      <vt:lpstr>Презентация PowerPoint</vt:lpstr>
      <vt:lpstr>Вредные продукты</vt:lpstr>
      <vt:lpstr>Презентация PowerPoint</vt:lpstr>
      <vt:lpstr>Что полезней?</vt:lpstr>
      <vt:lpstr>Выберите полезный продукт?</vt:lpstr>
      <vt:lpstr> 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Природа-это жизнь</dc:title>
  <dc:creator>obstinate</dc:creator>
  <dc:description>Шаблон презентации с сайта https://presentation-creation.ru/</dc:description>
  <cp:lastModifiedBy>User</cp:lastModifiedBy>
  <cp:revision>1190</cp:revision>
  <dcterms:created xsi:type="dcterms:W3CDTF">2018-02-25T09:09:03Z</dcterms:created>
  <dcterms:modified xsi:type="dcterms:W3CDTF">2022-11-13T11:35:18Z</dcterms:modified>
</cp:coreProperties>
</file>