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1" r:id="rId2"/>
    <p:sldId id="265" r:id="rId3"/>
    <p:sldId id="275" r:id="rId4"/>
    <p:sldId id="287" r:id="rId5"/>
    <p:sldId id="286" r:id="rId6"/>
    <p:sldId id="276" r:id="rId7"/>
    <p:sldId id="285" r:id="rId8"/>
    <p:sldId id="284" r:id="rId9"/>
    <p:sldId id="283" r:id="rId10"/>
    <p:sldId id="282" r:id="rId11"/>
    <p:sldId id="281" r:id="rId12"/>
    <p:sldId id="278" r:id="rId13"/>
    <p:sldId id="289" r:id="rId14"/>
    <p:sldId id="28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C8"/>
    <a:srgbClr val="EECFCE"/>
    <a:srgbClr val="FEF5EC"/>
    <a:srgbClr val="FDECDB"/>
    <a:srgbClr val="FCDEC0"/>
    <a:srgbClr val="FFFFE1"/>
    <a:srgbClr val="FFFFCC"/>
    <a:srgbClr val="006600"/>
    <a:srgbClr val="3333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B48E4-62D6-438C-9D6E-F19BCBB87BDB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091DD-E50B-40E8-9C66-6F4EB807A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091DD-E50B-40E8-9C66-6F4EB807A77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091DD-E50B-40E8-9C66-6F4EB807A77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хмуд Великий\Desktop\izgib-linii-tsvet-volnyi-krasivyiy_fon.jpg"/>
          <p:cNvPicPr>
            <a:picLocks noChangeAspect="1" noChangeArrowheads="1"/>
          </p:cNvPicPr>
          <p:nvPr/>
        </p:nvPicPr>
        <p:blipFill>
          <a:blip r:embed="rId2" cstate="print"/>
          <a:srcRect r="22500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6200" y="1752600"/>
            <a:ext cx="8763000" cy="2209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«Полифункциональные игры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развитии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интеллектуально-творческого потенциала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дошкольников»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44958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Корнеева Роксана Николаевна,</a:t>
            </a:r>
          </a:p>
          <a:p>
            <a:pPr eaLnBrk="0" hangingPunct="0">
              <a:buSzPct val="8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Автор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28600"/>
            <a:ext cx="815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 ОБРАЗОВАТЕЛЬНОЕ УЧРЕЖДЕНИЕ 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ДЕТСКИЙ САД «СОЛНЫШКО»  Г. ЗЕРНОГРАДА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88833" y="1621368"/>
            <a:ext cx="63669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3967" t="20436" r="5516"/>
          <a:stretch>
            <a:fillRect/>
          </a:stretch>
        </p:blipFill>
        <p:spPr bwMode="auto">
          <a:xfrm>
            <a:off x="457200" y="228600"/>
            <a:ext cx="46610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26858" t="3828" r="16385"/>
          <a:stretch>
            <a:fillRect/>
          </a:stretch>
        </p:blipFill>
        <p:spPr bwMode="auto">
          <a:xfrm rot="5400000">
            <a:off x="952500" y="24003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ахмуд Великий\Desktop\Корнеева игры 2022\20221107_155115.jpg"/>
          <p:cNvPicPr>
            <a:picLocks noChangeAspect="1" noChangeArrowheads="1"/>
          </p:cNvPicPr>
          <p:nvPr/>
        </p:nvPicPr>
        <p:blipFill>
          <a:blip r:embed="rId3" cstate="print"/>
          <a:srcRect l="-150" r="5145"/>
          <a:stretch>
            <a:fillRect/>
          </a:stretch>
        </p:blipFill>
        <p:spPr bwMode="auto">
          <a:xfrm>
            <a:off x="3429000" y="3505200"/>
            <a:ext cx="5334000" cy="315810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58674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r="2941"/>
          <a:stretch>
            <a:fillRect/>
          </a:stretch>
        </p:blipFill>
        <p:spPr bwMode="auto">
          <a:xfrm rot="5400000">
            <a:off x="5879248" y="521552"/>
            <a:ext cx="3248540" cy="25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21052" t="-585"/>
          <a:stretch>
            <a:fillRect/>
          </a:stretch>
        </p:blipFill>
        <p:spPr bwMode="auto">
          <a:xfrm rot="5400000">
            <a:off x="233916" y="3576085"/>
            <a:ext cx="31897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3397"/>
          <a:stretch>
            <a:fillRect/>
          </a:stretch>
        </p:blipFill>
        <p:spPr bwMode="auto">
          <a:xfrm>
            <a:off x="5410200" y="533400"/>
            <a:ext cx="350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t="-2239" b="-2985"/>
          <a:stretch>
            <a:fillRect/>
          </a:stretch>
        </p:blipFill>
        <p:spPr bwMode="auto">
          <a:xfrm>
            <a:off x="228600" y="31242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 l="2654" t="17037" r="20370" b="17268"/>
          <a:stretch>
            <a:fillRect/>
          </a:stretch>
        </p:blipFill>
        <p:spPr bwMode="auto">
          <a:xfrm>
            <a:off x="3124200" y="5334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Махмуд Великий\Desktop\20221109_081820.jpg"/>
          <p:cNvPicPr>
            <a:picLocks noChangeAspect="1" noChangeArrowheads="1"/>
          </p:cNvPicPr>
          <p:nvPr/>
        </p:nvPicPr>
        <p:blipFill>
          <a:blip r:embed="rId6" cstate="print"/>
          <a:srcRect l="10982" t="-3030" r="26340"/>
          <a:stretch>
            <a:fillRect/>
          </a:stretch>
        </p:blipFill>
        <p:spPr bwMode="auto">
          <a:xfrm>
            <a:off x="228600" y="457200"/>
            <a:ext cx="280198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l="9589" t="1370"/>
          <a:stretch>
            <a:fillRect/>
          </a:stretch>
        </p:blipFill>
        <p:spPr bwMode="auto">
          <a:xfrm rot="5400000">
            <a:off x="2810933" y="3513667"/>
            <a:ext cx="3445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Разное\фото\12 июня 2022\IMG-20220609-WA0022.jpg"/>
          <p:cNvPicPr>
            <a:picLocks noChangeAspect="1" noChangeArrowheads="1"/>
          </p:cNvPicPr>
          <p:nvPr/>
        </p:nvPicPr>
        <p:blipFill>
          <a:blip r:embed="rId4" cstate="print"/>
          <a:srcRect t="-2083"/>
          <a:stretch>
            <a:fillRect/>
          </a:stretch>
        </p:blipFill>
        <p:spPr bwMode="auto">
          <a:xfrm>
            <a:off x="304800" y="152400"/>
            <a:ext cx="2743200" cy="37338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r="22609"/>
          <a:stretch>
            <a:fillRect/>
          </a:stretch>
        </p:blipFill>
        <p:spPr bwMode="auto">
          <a:xfrm rot="5400000">
            <a:off x="3079265" y="273535"/>
            <a:ext cx="29092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 l="14535" r="9783"/>
          <a:stretch>
            <a:fillRect/>
          </a:stretch>
        </p:blipFill>
        <p:spPr bwMode="auto">
          <a:xfrm rot="5400000">
            <a:off x="292455" y="3974745"/>
            <a:ext cx="2743200" cy="27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D:\Разное\фото\День детских изобретений 2021\IMG-20210115-WA0011.jpg"/>
          <p:cNvPicPr>
            <a:picLocks noChangeAspect="1" noChangeArrowheads="1"/>
          </p:cNvPicPr>
          <p:nvPr/>
        </p:nvPicPr>
        <p:blipFill>
          <a:blip r:embed="rId7" cstate="print"/>
          <a:srcRect t="10028" b="7077"/>
          <a:stretch>
            <a:fillRect/>
          </a:stretch>
        </p:blipFill>
        <p:spPr bwMode="auto">
          <a:xfrm>
            <a:off x="6019800" y="228600"/>
            <a:ext cx="2895600" cy="3200400"/>
          </a:xfrm>
          <a:prstGeom prst="rect">
            <a:avLst/>
          </a:prstGeom>
          <a:noFill/>
        </p:spPr>
      </p:pic>
      <p:pic>
        <p:nvPicPr>
          <p:cNvPr id="1027" name="Picture 3" descr="C:\Users\Махмуд Великий\Desktop\20221109_084721.jpg"/>
          <p:cNvPicPr>
            <a:picLocks noChangeAspect="1" noChangeArrowheads="1"/>
          </p:cNvPicPr>
          <p:nvPr/>
        </p:nvPicPr>
        <p:blipFill>
          <a:blip r:embed="rId8" cstate="print"/>
          <a:srcRect t="12664" b="26644"/>
          <a:stretch>
            <a:fillRect/>
          </a:stretch>
        </p:blipFill>
        <p:spPr bwMode="auto">
          <a:xfrm>
            <a:off x="6019800" y="3505200"/>
            <a:ext cx="2895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3810" t="10000" r="2857" b="22857"/>
          <a:stretch>
            <a:fillRect/>
          </a:stretch>
        </p:blipFill>
        <p:spPr bwMode="auto">
          <a:xfrm>
            <a:off x="762000" y="304800"/>
            <a:ext cx="3429000" cy="32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 l="4167" t="40625"/>
          <a:stretch>
            <a:fillRect/>
          </a:stretch>
        </p:blipFill>
        <p:spPr bwMode="auto">
          <a:xfrm>
            <a:off x="762000" y="3680792"/>
            <a:ext cx="3429000" cy="283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r="4262"/>
          <a:stretch>
            <a:fillRect/>
          </a:stretch>
        </p:blipFill>
        <p:spPr bwMode="auto">
          <a:xfrm>
            <a:off x="4267200" y="304799"/>
            <a:ext cx="4572000" cy="624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хмуд Великий\Desktop\izgib-linii-tsvet-volnyi-krasivyiy_fon.jpg"/>
          <p:cNvPicPr>
            <a:picLocks noChangeAspect="1" noChangeArrowheads="1"/>
          </p:cNvPicPr>
          <p:nvPr/>
        </p:nvPicPr>
        <p:blipFill>
          <a:blip r:embed="rId2" cstate="print"/>
          <a:srcRect l="18083" r="22500" b="6667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2600" y="3048000"/>
            <a:ext cx="693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1000" y="381000"/>
            <a:ext cx="8458200" cy="5715000"/>
          </a:xfrm>
          <a:prstGeom prst="round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9600" y="7620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Развивающие игры - это игры, моделирующие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 творческий процесс и создающие                            свой микроклимат,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где появляются возможности                для развития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ворческой стороны интеллекта,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познавательных процессов».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Б.П. Никитин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C:\Users\Махмуд Великий\Desktop\boy-playing-with-bricks-vector-84272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31"/>
          <a:stretch>
            <a:fillRect/>
          </a:stretch>
        </p:blipFill>
        <p:spPr bwMode="auto">
          <a:xfrm>
            <a:off x="2895600" y="3124200"/>
            <a:ext cx="3252852" cy="2867320"/>
          </a:xfrm>
          <a:prstGeom prst="rect">
            <a:avLst/>
          </a:prstGeom>
          <a:noFill/>
        </p:spPr>
      </p:pic>
      <p:pic>
        <p:nvPicPr>
          <p:cNvPr id="12294" name="Picture 6" descr="C:\Users\Махмуд Великий\Desktop\66cc8ce5214e15945a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971800"/>
            <a:ext cx="1844386" cy="1352550"/>
          </a:xfrm>
          <a:prstGeom prst="rect">
            <a:avLst/>
          </a:prstGeom>
          <a:noFill/>
        </p:spPr>
      </p:pic>
      <p:pic>
        <p:nvPicPr>
          <p:cNvPr id="12295" name="Picture 7" descr="C:\Users\Махмуд Великий\Desktop\cvetnie-palochki-kyuizenera-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267200"/>
            <a:ext cx="1930400" cy="1447800"/>
          </a:xfrm>
          <a:prstGeom prst="rect">
            <a:avLst/>
          </a:prstGeom>
          <a:noFill/>
        </p:spPr>
      </p:pic>
      <p:pic>
        <p:nvPicPr>
          <p:cNvPr id="12296" name="Picture 8" descr="C:\Users\Махмуд Великий\Desktop\product-262807-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14800"/>
            <a:ext cx="1779199" cy="1571626"/>
          </a:xfrm>
          <a:prstGeom prst="rect">
            <a:avLst/>
          </a:prstGeom>
          <a:noFill/>
        </p:spPr>
      </p:pic>
      <p:pic>
        <p:nvPicPr>
          <p:cNvPr id="12297" name="Picture 9" descr="C:\Users\Махмуд Великий\Desktop\666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81" t="48655" r="6328"/>
          <a:stretch>
            <a:fillRect/>
          </a:stretch>
        </p:blipFill>
        <p:spPr bwMode="auto">
          <a:xfrm>
            <a:off x="533400" y="2895600"/>
            <a:ext cx="2133600" cy="128660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Махмуд Великий\Desktop\image002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727200" cy="1295400"/>
          </a:xfrm>
          <a:prstGeom prst="rect">
            <a:avLst/>
          </a:prstGeom>
          <a:noFill/>
        </p:spPr>
      </p:pic>
      <p:pic>
        <p:nvPicPr>
          <p:cNvPr id="5" name="Picture 1" descr="C:\Users\Махмуд Великий\Desktop\image002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1727200" cy="1295400"/>
          </a:xfrm>
          <a:prstGeom prst="rect">
            <a:avLst/>
          </a:prstGeom>
          <a:noFill/>
        </p:spPr>
      </p:pic>
      <p:pic>
        <p:nvPicPr>
          <p:cNvPr id="6" name="Picture 1" descr="C:\Users\Махмуд Великий\Desktop\image002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1727200" cy="1295400"/>
          </a:xfrm>
          <a:prstGeom prst="rect">
            <a:avLst/>
          </a:prstGeom>
          <a:noFill/>
        </p:spPr>
      </p:pic>
      <p:pic>
        <p:nvPicPr>
          <p:cNvPr id="7" name="Picture 1" descr="C:\Users\Махмуд Великий\Desktop\image002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17272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04800" y="381000"/>
            <a:ext cx="8458200" cy="6019800"/>
          </a:xfrm>
          <a:prstGeom prst="round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Махмуд Великий\Desktop\gal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7895" t="7895" r="7895" b="10526"/>
          <a:stretch>
            <a:fillRect/>
          </a:stretch>
        </p:blipFill>
        <p:spPr bwMode="auto">
          <a:xfrm>
            <a:off x="1219200" y="304800"/>
            <a:ext cx="1730477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Махмуд Великий\Desktop\gal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7895" t="7895" r="7895" b="10526"/>
          <a:stretch>
            <a:fillRect/>
          </a:stretch>
        </p:blipFill>
        <p:spPr bwMode="auto">
          <a:xfrm>
            <a:off x="1219200" y="1752600"/>
            <a:ext cx="1730477" cy="1676400"/>
          </a:xfrm>
          <a:prstGeom prst="rect">
            <a:avLst/>
          </a:prstGeom>
          <a:noFill/>
        </p:spPr>
      </p:pic>
      <p:pic>
        <p:nvPicPr>
          <p:cNvPr id="10" name="Picture 3" descr="C:\Users\Махмуд Великий\Desktop\gal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7895" t="7895" r="7895" b="10526"/>
          <a:stretch>
            <a:fillRect/>
          </a:stretch>
        </p:blipFill>
        <p:spPr bwMode="auto">
          <a:xfrm>
            <a:off x="1371600" y="3200400"/>
            <a:ext cx="1730477" cy="1676400"/>
          </a:xfrm>
          <a:prstGeom prst="rect">
            <a:avLst/>
          </a:prstGeom>
          <a:noFill/>
        </p:spPr>
      </p:pic>
      <p:pic>
        <p:nvPicPr>
          <p:cNvPr id="11" name="Picture 3" descr="C:\Users\Махмуд Великий\Desktop\gal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7895" t="11603" r="7895" b="10526"/>
          <a:stretch>
            <a:fillRect/>
          </a:stretch>
        </p:blipFill>
        <p:spPr bwMode="auto">
          <a:xfrm>
            <a:off x="1295400" y="4800600"/>
            <a:ext cx="1730477" cy="1600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90800" y="762000"/>
            <a:ext cx="471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Пушкин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2133600"/>
            <a:ext cx="471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яблоко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36576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нос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1800" y="51054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курица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Махмуд Великий\Desktop\FQt2buRHilrjs4h5F52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85430">
            <a:off x="909503" y="2890701"/>
            <a:ext cx="2736961" cy="2736961"/>
          </a:xfrm>
          <a:prstGeom prst="rect">
            <a:avLst/>
          </a:prstGeom>
          <a:noFill/>
        </p:spPr>
      </p:pic>
      <p:pic>
        <p:nvPicPr>
          <p:cNvPr id="28676" name="Picture 4" descr="C:\Users\Махмуд Великий\Desktop\original_6azfssbquhh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0"/>
            <a:ext cx="3581400" cy="3581400"/>
          </a:xfrm>
          <a:prstGeom prst="rect">
            <a:avLst/>
          </a:prstGeom>
          <a:noFill/>
        </p:spPr>
      </p:pic>
      <p:pic>
        <p:nvPicPr>
          <p:cNvPr id="28678" name="Picture 6" descr="C:\Users\Махмуд Великий\Desktop\cot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69" t="10989" r="29670" b="9890"/>
          <a:stretch>
            <a:fillRect/>
          </a:stretch>
        </p:blipFill>
        <p:spPr bwMode="auto">
          <a:xfrm rot="1198172">
            <a:off x="5636838" y="1233510"/>
            <a:ext cx="2195605" cy="4391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8600" y="228600"/>
            <a:ext cx="8686800" cy="6400800"/>
          </a:xfrm>
          <a:prstGeom prst="round2Diag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t="32170" r="22281" b="31638"/>
          <a:stretch>
            <a:fillRect/>
          </a:stretch>
        </p:blipFill>
        <p:spPr bwMode="auto">
          <a:xfrm>
            <a:off x="228600" y="381000"/>
            <a:ext cx="857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713" r="22981" b="67830"/>
          <a:stretch>
            <a:fillRect/>
          </a:stretch>
        </p:blipFill>
        <p:spPr bwMode="auto">
          <a:xfrm flipV="1">
            <a:off x="304800" y="24384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09600" y="762000"/>
            <a:ext cx="139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блоки </a:t>
            </a:r>
          </a:p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Дьенеша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3566" y="762000"/>
            <a:ext cx="165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палочки </a:t>
            </a:r>
          </a:p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762000"/>
            <a:ext cx="1718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игры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Б.Никитина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0" y="914400"/>
            <a:ext cx="182011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Конструкторы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LEGO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3962400"/>
            <a:ext cx="1524000" cy="2209800"/>
          </a:xfrm>
          <a:prstGeom prst="rect">
            <a:avLst/>
          </a:prstGeom>
          <a:solidFill>
            <a:srgbClr val="E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творческие способности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восприятие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память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внимание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воображение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5600" y="3733800"/>
            <a:ext cx="1447800" cy="2438400"/>
          </a:xfrm>
          <a:prstGeom prst="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мышление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внимание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ориентировка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восприятие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фантазия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воображение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числа 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меньше-больше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короче-длиннее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ниже-выше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3810000"/>
            <a:ext cx="13716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память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внимание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воображение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моторика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усидчивость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мышление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«часть - целое»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творческие способности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6600" y="3886200"/>
            <a:ext cx="16764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творческие способности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восприятие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память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внимание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воображение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восприятие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фантазия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моделирование</a:t>
            </a:r>
          </a:p>
          <a:p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 descr="C:\Users\Махмуд Великий\Desktop\666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81200"/>
            <a:ext cx="1676400" cy="1261864"/>
          </a:xfrm>
          <a:prstGeom prst="rect">
            <a:avLst/>
          </a:prstGeom>
          <a:noFill/>
        </p:spPr>
      </p:pic>
      <p:pic>
        <p:nvPicPr>
          <p:cNvPr id="11266" name="Picture 2" descr="C:\Users\Махмуд Великий\Desktop\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94165">
            <a:off x="2743200" y="1676400"/>
            <a:ext cx="1714500" cy="1714500"/>
          </a:xfrm>
          <a:prstGeom prst="rect">
            <a:avLst/>
          </a:prstGeom>
          <a:noFill/>
        </p:spPr>
      </p:pic>
      <p:pic>
        <p:nvPicPr>
          <p:cNvPr id="11267" name="Picture 3" descr="C:\Users\Махмуд Великий\Desktop\unikub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905000"/>
            <a:ext cx="1752600" cy="1448816"/>
          </a:xfrm>
          <a:prstGeom prst="rect">
            <a:avLst/>
          </a:prstGeom>
          <a:noFill/>
        </p:spPr>
      </p:pic>
      <p:pic>
        <p:nvPicPr>
          <p:cNvPr id="11268" name="Picture 4" descr="C:\Users\Махмуд Великий\Desktop\1604358235_8828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94743">
            <a:off x="7106575" y="2072157"/>
            <a:ext cx="1559463" cy="101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3218"/>
          <a:stretch>
            <a:fillRect/>
          </a:stretch>
        </p:blipFill>
        <p:spPr bwMode="auto">
          <a:xfrm rot="5400000">
            <a:off x="-51375" y="432375"/>
            <a:ext cx="3001800" cy="25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502568" y="1621632"/>
            <a:ext cx="60198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469" t="12551" r="3704" b="9259"/>
          <a:stretch>
            <a:fillRect/>
          </a:stretch>
        </p:blipFill>
        <p:spPr bwMode="auto">
          <a:xfrm>
            <a:off x="6248400" y="304800"/>
            <a:ext cx="28117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t="14286" r="7483" b="6122"/>
          <a:stretch>
            <a:fillRect/>
          </a:stretch>
        </p:blipFill>
        <p:spPr bwMode="auto">
          <a:xfrm>
            <a:off x="152400" y="33528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505200"/>
            <a:ext cx="2772000" cy="284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81099" y="1485899"/>
            <a:ext cx="6095999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1370" b="13151"/>
          <a:stretch>
            <a:fillRect/>
          </a:stretch>
        </p:blipFill>
        <p:spPr bwMode="auto">
          <a:xfrm>
            <a:off x="7162800" y="3505200"/>
            <a:ext cx="1806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Users\Махмуд Великий\Desktop\Корнеева игры 2022\20221024_103148.jpg"/>
          <p:cNvPicPr>
            <a:picLocks noChangeAspect="1" noChangeArrowheads="1"/>
          </p:cNvPicPr>
          <p:nvPr/>
        </p:nvPicPr>
        <p:blipFill>
          <a:blip r:embed="rId5" cstate="print"/>
          <a:srcRect r="7937"/>
          <a:stretch>
            <a:fillRect/>
          </a:stretch>
        </p:blipFill>
        <p:spPr bwMode="auto">
          <a:xfrm>
            <a:off x="3657600" y="152400"/>
            <a:ext cx="5334000" cy="3259028"/>
          </a:xfrm>
          <a:prstGeom prst="rect">
            <a:avLst/>
          </a:prstGeom>
          <a:noFill/>
        </p:spPr>
      </p:pic>
      <p:pic>
        <p:nvPicPr>
          <p:cNvPr id="11" name="Picture 3" descr="C:\Users\Махмуд Великий\Desktop\Корнеева игры 2022\20221024_102836.jpg"/>
          <p:cNvPicPr>
            <a:picLocks noChangeAspect="1" noChangeArrowheads="1"/>
          </p:cNvPicPr>
          <p:nvPr/>
        </p:nvPicPr>
        <p:blipFill>
          <a:blip r:embed="rId6" cstate="print"/>
          <a:srcRect l="-3329" r="31768"/>
          <a:stretch>
            <a:fillRect/>
          </a:stretch>
        </p:blipFill>
        <p:spPr bwMode="auto">
          <a:xfrm>
            <a:off x="3505200" y="3505200"/>
            <a:ext cx="35814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ахмуд Великий\Desktop\elitefon.ru-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10733" y="1820333"/>
            <a:ext cx="62314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r="14518"/>
          <a:stretch>
            <a:fillRect/>
          </a:stretch>
        </p:blipFill>
        <p:spPr bwMode="auto">
          <a:xfrm>
            <a:off x="3733800" y="3200399"/>
            <a:ext cx="5257800" cy="34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11864" r="28814"/>
          <a:stretch>
            <a:fillRect/>
          </a:stretch>
        </p:blipFill>
        <p:spPr bwMode="auto">
          <a:xfrm rot="5400000">
            <a:off x="3664743" y="526257"/>
            <a:ext cx="2667000" cy="25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15254" r="28814"/>
          <a:stretch>
            <a:fillRect/>
          </a:stretch>
        </p:blipFill>
        <p:spPr bwMode="auto">
          <a:xfrm rot="5400000">
            <a:off x="6332177" y="449623"/>
            <a:ext cx="2667000" cy="26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49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124</Words>
  <Application>Microsoft Office PowerPoint</Application>
  <PresentationFormat>Экран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alex</cp:lastModifiedBy>
  <cp:revision>165</cp:revision>
  <dcterms:created xsi:type="dcterms:W3CDTF">2017-12-21T08:42:35Z</dcterms:created>
  <dcterms:modified xsi:type="dcterms:W3CDTF">2023-11-19T05:41:56Z</dcterms:modified>
</cp:coreProperties>
</file>