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332" r:id="rId3"/>
    <p:sldId id="329" r:id="rId4"/>
    <p:sldId id="330" r:id="rId5"/>
    <p:sldId id="331" r:id="rId6"/>
    <p:sldId id="291" r:id="rId7"/>
    <p:sldId id="302" r:id="rId8"/>
    <p:sldId id="319" r:id="rId9"/>
    <p:sldId id="301" r:id="rId10"/>
    <p:sldId id="316" r:id="rId11"/>
    <p:sldId id="307" r:id="rId12"/>
    <p:sldId id="305" r:id="rId13"/>
    <p:sldId id="321" r:id="rId14"/>
    <p:sldId id="323" r:id="rId15"/>
    <p:sldId id="325" r:id="rId16"/>
    <p:sldId id="312" r:id="rId17"/>
    <p:sldId id="310" r:id="rId18"/>
    <p:sldId id="333" r:id="rId19"/>
    <p:sldId id="326" r:id="rId20"/>
    <p:sldId id="334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BA16AE"/>
    <a:srgbClr val="CC3399"/>
    <a:srgbClr val="FD9E8B"/>
    <a:srgbClr val="10A028"/>
    <a:srgbClr val="8BCCE9"/>
    <a:srgbClr val="559C14"/>
    <a:srgbClr val="D735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34" autoAdjust="0"/>
    <p:restoredTop sz="94660"/>
  </p:normalViewPr>
  <p:slideViewPr>
    <p:cSldViewPr>
      <p:cViewPr varScale="1">
        <p:scale>
          <a:sx n="83" d="100"/>
          <a:sy n="83" d="100"/>
        </p:scale>
        <p:origin x="-90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932BA-DCE8-44AF-8753-0E8426B4B7C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0B8D6-7422-4CA6-B632-7601048ED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0B8D6-7422-4CA6-B632-7601048EDEF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5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68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14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10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7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00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75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26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96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8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59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F434-AAE9-406A-8E91-59AA29DB9F1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292" t="10997" r="8391" b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1785926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59C14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214422"/>
            <a:ext cx="8501122" cy="3857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деление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круглых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умножение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исотен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16A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десятков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59C1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однозначное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8596" y="1357298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28662" y="1357298"/>
            <a:ext cx="428628" cy="4286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8728" y="1357298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28794" y="1357298"/>
            <a:ext cx="428628" cy="428628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28860" y="1357298"/>
            <a:ext cx="428628" cy="4286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28926" y="1357298"/>
            <a:ext cx="428628" cy="428628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28992" y="1357298"/>
            <a:ext cx="428628" cy="42862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9058" y="1357298"/>
            <a:ext cx="428628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6292" t="10997" r="8391" b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500034" y="57148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2.03           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математики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классе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34" y="72388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642918"/>
            <a:ext cx="7429552" cy="59293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785794"/>
            <a:ext cx="2571768" cy="78581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571612"/>
            <a:ext cx="2714644" cy="78581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Красные 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2357430"/>
            <a:ext cx="2000264" cy="78581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Белые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3143248"/>
            <a:ext cx="2000264" cy="78581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Синие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571612"/>
            <a:ext cx="2071702" cy="78581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- 200ф.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2357430"/>
            <a:ext cx="3929090" cy="78581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158ф. </a:t>
            </a:r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3143248"/>
            <a:ext cx="3786214" cy="78581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 раза </a:t>
            </a:r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углом вверх 27"/>
          <p:cNvSpPr/>
          <p:nvPr/>
        </p:nvSpPr>
        <p:spPr>
          <a:xfrm rot="16200000">
            <a:off x="6322231" y="1607331"/>
            <a:ext cx="785818" cy="1285884"/>
          </a:xfrm>
          <a:prstGeom prst="bentUpArrow">
            <a:avLst>
              <a:gd name="adj1" fmla="val 9349"/>
              <a:gd name="adj2" fmla="val 14263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rot="16200000">
            <a:off x="7179487" y="2893215"/>
            <a:ext cx="857256" cy="642942"/>
          </a:xfrm>
          <a:prstGeom prst="bentUpArrow">
            <a:avLst>
              <a:gd name="adj1" fmla="val 9349"/>
              <a:gd name="adj2" fmla="val 14263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72330" y="3571876"/>
            <a:ext cx="857256" cy="71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носка 1 30"/>
          <p:cNvSpPr/>
          <p:nvPr/>
        </p:nvSpPr>
        <p:spPr>
          <a:xfrm rot="20291731">
            <a:off x="2319100" y="4374518"/>
            <a:ext cx="928694" cy="357190"/>
          </a:xfrm>
          <a:prstGeom prst="borderCallout1">
            <a:avLst>
              <a:gd name="adj1" fmla="val -9694"/>
              <a:gd name="adj2" fmla="val -3361"/>
              <a:gd name="adj3" fmla="val 415043"/>
              <a:gd name="adj4" fmla="val -25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ыноска 1 32"/>
          <p:cNvSpPr/>
          <p:nvPr/>
        </p:nvSpPr>
        <p:spPr>
          <a:xfrm>
            <a:off x="3857620" y="4286256"/>
            <a:ext cx="928694" cy="357190"/>
          </a:xfrm>
          <a:prstGeom prst="borderCallout1">
            <a:avLst>
              <a:gd name="adj1" fmla="val -9694"/>
              <a:gd name="adj2" fmla="val -3361"/>
              <a:gd name="adj3" fmla="val 415043"/>
              <a:gd name="adj4" fmla="val -25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ыноска 1 33"/>
          <p:cNvSpPr/>
          <p:nvPr/>
        </p:nvSpPr>
        <p:spPr>
          <a:xfrm rot="983503">
            <a:off x="5378375" y="4492876"/>
            <a:ext cx="928694" cy="357190"/>
          </a:xfrm>
          <a:prstGeom prst="borderCallout1">
            <a:avLst>
              <a:gd name="adj1" fmla="val -9694"/>
              <a:gd name="adj2" fmla="val -3361"/>
              <a:gd name="adj3" fmla="val 415043"/>
              <a:gd name="adj4" fmla="val -25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900igr.net/up/datas/115985/0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mywishlist.ru/pic/i/wish/orig/008/086/479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55007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rodok-tlt.ru.opt-images.1c-bitrix-cdn.ru/upload/iblock/fd5/1.jpg?15021626577369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507209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8215370" cy="628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BA16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dirty="0" smtClean="0">
              <a:solidFill>
                <a:srgbClr val="BA16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642918"/>
            <a:ext cx="2500330" cy="563231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</a:t>
            </a:r>
            <a:r>
              <a:rPr lang="ru-RU" sz="6000" b="1" dirty="0" err="1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41 </a:t>
            </a:r>
            <a:r>
              <a:rPr lang="ru-RU" sz="6000" b="1" dirty="0" err="1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</a:t>
            </a:r>
            <a:r>
              <a:rPr lang="ru-RU" sz="6000" b="1" dirty="0" err="1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</a:t>
            </a:r>
            <a:r>
              <a:rPr lang="ru-RU" sz="6000" b="1" dirty="0" err="1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 </a:t>
            </a:r>
            <a:r>
              <a:rPr lang="ru-RU" sz="6000" b="1" dirty="0" err="1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</a:t>
            </a:r>
            <a:r>
              <a:rPr lang="ru-RU" sz="6000" b="1" dirty="0" err="1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</a:t>
            </a:r>
            <a:endParaRPr lang="ru-RU" sz="4400" b="1" dirty="0" smtClean="0">
              <a:ln w="18000">
                <a:solidFill>
                  <a:srgbClr val="BA16AE"/>
                </a:solidFill>
                <a:prstDash val="solid"/>
                <a:miter lim="800000"/>
              </a:ln>
              <a:solidFill>
                <a:srgbClr val="BA16A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500042"/>
            <a:ext cx="1357322" cy="600164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36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26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96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55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786050" y="1142984"/>
            <a:ext cx="4214842" cy="24288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714612" y="2071678"/>
            <a:ext cx="4286280" cy="30718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714612" y="1857364"/>
            <a:ext cx="4286280" cy="11430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786050" y="1071546"/>
            <a:ext cx="4214842" cy="28575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786050" y="4357694"/>
            <a:ext cx="4143404" cy="5000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714612" y="5715016"/>
            <a:ext cx="4286280" cy="2143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6858016" y="2357430"/>
            <a:ext cx="1000132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57166"/>
            <a:ext cx="8358246" cy="6143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642918"/>
            <a:ext cx="2500330" cy="563231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 : 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 : 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96 : 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 : 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77 : 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 : 3</a:t>
            </a:r>
            <a:endParaRPr lang="ru-RU" sz="4400" b="1" dirty="0" smtClean="0">
              <a:ln w="18000">
                <a:solidFill>
                  <a:srgbClr val="BA16AE"/>
                </a:solidFill>
                <a:prstDash val="solid"/>
                <a:miter lim="800000"/>
              </a:ln>
              <a:solidFill>
                <a:srgbClr val="BA16A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428604"/>
            <a:ext cx="1357322" cy="600164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643174" y="1073134"/>
            <a:ext cx="4643470" cy="6985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71736" y="2071678"/>
            <a:ext cx="4714908" cy="2214578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643174" y="3000372"/>
            <a:ext cx="4643470" cy="500066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571736" y="1857364"/>
            <a:ext cx="4714908" cy="207170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571736" y="4857760"/>
            <a:ext cx="4714908" cy="107157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643174" y="5143512"/>
            <a:ext cx="4643470" cy="64294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7215206" y="2285992"/>
            <a:ext cx="8572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28794" y="1357298"/>
            <a:ext cx="2000264" cy="19288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endParaRPr lang="ru-RU" sz="8800" dirty="0"/>
          </a:p>
        </p:txBody>
      </p:sp>
      <p:sp>
        <p:nvSpPr>
          <p:cNvPr id="6" name="Овал 5"/>
          <p:cNvSpPr/>
          <p:nvPr/>
        </p:nvSpPr>
        <p:spPr>
          <a:xfrm>
            <a:off x="5072066" y="1357298"/>
            <a:ext cx="2000264" cy="19288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18000">
                  <a:solidFill>
                    <a:srgbClr val="BA16AE"/>
                  </a:solidFill>
                  <a:prstDash val="solid"/>
                  <a:miter lim="800000"/>
                </a:ln>
                <a:solidFill>
                  <a:srgbClr val="BA16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endParaRPr lang="ru-RU" sz="8800" dirty="0"/>
          </a:p>
        </p:txBody>
      </p:sp>
      <p:pic>
        <p:nvPicPr>
          <p:cNvPr id="7" name="Рисунок 6" descr="Восклицательные Знаки На Листах Бумаги клипарты - ClipartLogo.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14686"/>
            <a:ext cx="19335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bigvill.ru/wp-content/uploads/2016/04/3522774236_3e07c03b7a_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18505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357166"/>
            <a:ext cx="7072362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8358246" cy="6143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thumbs.dreamstime.com/z/boy-practicing-to-catch-soccer-ball-illustration-white-background-33314461.jpg"/>
          <p:cNvPicPr/>
          <p:nvPr/>
        </p:nvPicPr>
        <p:blipFill>
          <a:blip r:embed="rId2"/>
          <a:srcRect l="1764" t="2971" r="10993" b="17065"/>
          <a:stretch>
            <a:fillRect/>
          </a:stretch>
        </p:blipFill>
        <p:spPr bwMode="auto">
          <a:xfrm>
            <a:off x="571472" y="500042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3929058" y="3286124"/>
            <a:ext cx="1000132" cy="100013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42976" y="3214686"/>
            <a:ext cx="1000132" cy="100013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3570" y="2643182"/>
            <a:ext cx="1000132" cy="100013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00694" y="4714884"/>
            <a:ext cx="1000132" cy="100013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71736" y="4429132"/>
            <a:ext cx="1000132" cy="100013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215206" y="3857628"/>
            <a:ext cx="1000132" cy="100013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43702" y="1071546"/>
            <a:ext cx="1000132" cy="100013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71538" y="1500174"/>
            <a:ext cx="1000132" cy="100013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857356" y="1857364"/>
            <a:ext cx="1000132" cy="100013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28"/>
            <a:ext cx="8215370" cy="628654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Спортивный комплекс «Шахтер»</a:t>
            </a: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(Магистральный проезд, 1)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ДЮСШ</a:t>
            </a: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(ул. Победы, 35а), (ул. 50-лет Руднику, 6)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ДЮСШ бокса им.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Тараша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(ул. Кирова, 25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футбольная школа «Юниор»</a:t>
            </a: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(ул. Магистральный проезд)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Осинниковский клуб вольной борьбы</a:t>
            </a: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(ул. Студенческая, 24)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 настольного тенниса «Факел»</a:t>
            </a: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(ул. 50 лет Октября, 11а)</a:t>
            </a:r>
          </a:p>
          <a:p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Восклицательные Знаки На Листах Бумаги клипарты - ClipartLogo.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28604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8072494" cy="6000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s1.1zoom.ru/big7/356/Sweets_Ice_cream_488977.jpg"/>
          <p:cNvPicPr/>
          <p:nvPr/>
        </p:nvPicPr>
        <p:blipFill>
          <a:blip r:embed="rId2" cstate="print"/>
          <a:srcRect l="5660" r="22642" b="3571"/>
          <a:stretch>
            <a:fillRect/>
          </a:stretch>
        </p:blipFill>
        <p:spPr bwMode="auto">
          <a:xfrm>
            <a:off x="3214678" y="1428736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714744" y="3929066"/>
            <a:ext cx="1857388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714488"/>
            <a:ext cx="2286016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BA16AE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7200" b="1" dirty="0">
              <a:solidFill>
                <a:srgbClr val="BA16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86182" y="2928934"/>
            <a:ext cx="1785950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ru-RU" sz="7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14678" y="1500174"/>
            <a:ext cx="2286016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7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292" t="10997" r="8391" b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500042"/>
            <a:ext cx="752097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2.03   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Умножение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деление 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двузначных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чисел 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однозначное число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292" t="10997" r="8391" b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500042"/>
            <a:ext cx="792961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2.03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Умножение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деление 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двузначных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чисел 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на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однозначное число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6292" t="10997" r="8391" b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85011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З: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Стр.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146, № 629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(1, 3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столбик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гр.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(1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столбик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s://static5.depositphotos.com/1004521/398/v/950/depositphotos_3980332-stock-illustration-notebook-organizer.jpg"/>
          <p:cNvPicPr>
            <a:picLocks noGrp="1"/>
          </p:cNvPicPr>
          <p:nvPr>
            <p:ph idx="1"/>
          </p:nvPr>
        </p:nvPicPr>
        <p:blipFill>
          <a:blip r:embed="rId2"/>
          <a:srcRect r="1319" b="21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5786" y="571480"/>
            <a:ext cx="3357586" cy="578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00042"/>
            <a:ext cx="3214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Чему равно произведение, если </a:t>
            </a:r>
            <a:r>
              <a:rPr lang="ru-RU" sz="3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множитель</a:t>
            </a:r>
          </a:p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1?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8 = </a:t>
            </a:r>
            <a:endParaRPr lang="ru-RU" dirty="0"/>
          </a:p>
        </p:txBody>
      </p:sp>
      <p:pic>
        <p:nvPicPr>
          <p:cNvPr id="12" name="Рисунок 11" descr="Восклицательные Знаки На Листах Бумаги клипарты - ClipartLogo.com"/>
          <p:cNvPicPr/>
          <p:nvPr/>
        </p:nvPicPr>
        <p:blipFill>
          <a:blip r:embed="rId3" cstate="print"/>
          <a:srcRect t="14557" r="53620"/>
          <a:stretch>
            <a:fillRect/>
          </a:stretch>
        </p:blipFill>
        <p:spPr bwMode="auto">
          <a:xfrm>
            <a:off x="3214678" y="5000636"/>
            <a:ext cx="5000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72066" y="428604"/>
            <a:ext cx="3143272" cy="578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571480"/>
            <a:ext cx="314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Чему равно произведение, если </a:t>
            </a:r>
            <a:r>
              <a:rPr lang="ru-RU" sz="3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множитель </a:t>
            </a:r>
          </a:p>
          <a:p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 0?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6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8 = </a:t>
            </a:r>
            <a:endParaRPr lang="ru-RU" dirty="0"/>
          </a:p>
        </p:txBody>
      </p:sp>
      <p:pic>
        <p:nvPicPr>
          <p:cNvPr id="17" name="Рисунок 16" descr="Восклицательные Знаки На Листах Бумаги клипарты - ClipartLogo.com"/>
          <p:cNvPicPr/>
          <p:nvPr/>
        </p:nvPicPr>
        <p:blipFill>
          <a:blip r:embed="rId4" cstate="print"/>
          <a:srcRect l="44628"/>
          <a:stretch>
            <a:fillRect/>
          </a:stretch>
        </p:blipFill>
        <p:spPr bwMode="auto">
          <a:xfrm>
            <a:off x="5214942" y="4929198"/>
            <a:ext cx="642942" cy="107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428860" y="3857628"/>
            <a:ext cx="42862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4357694"/>
            <a:ext cx="42862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15272" y="3929066"/>
            <a:ext cx="42862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15272" y="4429132"/>
            <a:ext cx="42862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https://static5.depositphotos.com/1004521/398/v/950/depositphotos_3980332-stock-illustration-notebook-organizer.jpg"/>
          <p:cNvPicPr>
            <a:picLocks/>
          </p:cNvPicPr>
          <p:nvPr/>
        </p:nvPicPr>
        <p:blipFill>
          <a:blip r:embed="rId2"/>
          <a:srcRect r="1319" b="21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https://static5.depositphotos.com/1004521/398/v/950/depositphotos_3980332-stock-illustration-notebook-organizer.jpg"/>
          <p:cNvPicPr>
            <a:picLocks/>
          </p:cNvPicPr>
          <p:nvPr/>
        </p:nvPicPr>
        <p:blipFill>
          <a:blip r:embed="rId2"/>
          <a:srcRect r="1319" b="2195"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714356"/>
            <a:ext cx="3214710" cy="5857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714356"/>
            <a:ext cx="298113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Чему равно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частное, если</a:t>
            </a:r>
          </a:p>
          <a:p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делимое = 0?</a:t>
            </a:r>
          </a:p>
          <a:p>
            <a:endParaRPr lang="ru-RU" sz="36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: 5 = 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714356"/>
            <a:ext cx="3214710" cy="5857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785794"/>
            <a:ext cx="309655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Чему равно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частное, если </a:t>
            </a:r>
          </a:p>
          <a:p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делитель = 1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4 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11" name="Рисунок 10" descr="Восклицательные Знаки На Листах Бумаги клипарты - ClipartLogo.com"/>
          <p:cNvPicPr/>
          <p:nvPr/>
        </p:nvPicPr>
        <p:blipFill>
          <a:blip r:embed="rId3" cstate="print"/>
          <a:srcRect l="44628"/>
          <a:stretch>
            <a:fillRect/>
          </a:stretch>
        </p:blipFill>
        <p:spPr bwMode="auto">
          <a:xfrm>
            <a:off x="5429256" y="5000636"/>
            <a:ext cx="714380" cy="13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Восклицательные Знаки На Листах Бумаги клипарты - ClipartLogo.com"/>
          <p:cNvPicPr/>
          <p:nvPr/>
        </p:nvPicPr>
        <p:blipFill>
          <a:blip r:embed="rId4" cstate="print"/>
          <a:srcRect t="14557" r="53620"/>
          <a:stretch>
            <a:fillRect/>
          </a:stretch>
        </p:blipFill>
        <p:spPr bwMode="auto">
          <a:xfrm>
            <a:off x="3571868" y="5214950"/>
            <a:ext cx="5000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57290" y="3429000"/>
            <a:ext cx="192882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3500438"/>
            <a:ext cx="192882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3500438"/>
            <a:ext cx="50006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3571876"/>
            <a:ext cx="50006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muscleoriginal.com/wp-content/uploads/2015/12/%D0%A1%D0%B5%D0%BA%D1%86%D0%B8%D1%8F-%D0%BB%D0%B5%D0%B3%D0%BA%D0%BE%D0%B9-%D0%B0%D1%82%D0%BB%D0%B5%D1%82%D0%B8%D0%BA%D0%B8-%D0%B4%D0%BB%D1%8F-%D0%B4%D0%B5%D1%82%D0%B5%D0%B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214422"/>
            <a:ext cx="7929618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500306"/>
            <a:ext cx="7929618" cy="1143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714752"/>
            <a:ext cx="7929618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428736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35+1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1428736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8:1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428736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1х9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1428736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0х5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500826" y="285749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429124" y="1643050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500826" y="1643050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2643182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5:1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2643182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7х0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9190" y="2643182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12:1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2643182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0:3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357422" y="285749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429124" y="285749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357422" y="171448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3857628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0:1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3857628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1+16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3857628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0х1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00892" y="3857628"/>
            <a:ext cx="1571636" cy="7858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19-1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357422" y="407194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429124" y="407194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6500826" y="407194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Восклицательные Знаки На Листах Бумаги клипарты - ClipartLogo.com"/>
          <p:cNvPicPr/>
          <p:nvPr/>
        </p:nvPicPr>
        <p:blipFill>
          <a:blip r:embed="rId2"/>
          <a:srcRect t="14557" r="53620"/>
          <a:stretch>
            <a:fillRect/>
          </a:stretch>
        </p:blipFill>
        <p:spPr bwMode="auto">
          <a:xfrm rot="621180">
            <a:off x="6264768" y="4997593"/>
            <a:ext cx="8905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Восклицательные Знаки На Листах Бумаги клипарты - ClipartLogo.com"/>
          <p:cNvPicPr/>
          <p:nvPr/>
        </p:nvPicPr>
        <p:blipFill>
          <a:blip r:embed="rId2"/>
          <a:srcRect l="44628"/>
          <a:stretch>
            <a:fillRect/>
          </a:stretch>
        </p:blipFill>
        <p:spPr bwMode="auto">
          <a:xfrm rot="20763197">
            <a:off x="2042246" y="5016826"/>
            <a:ext cx="928694" cy="16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votkinsk.net/sites/default/files/detskiy_sad_1.jpg"/>
          <p:cNvPicPr/>
          <p:nvPr/>
        </p:nvPicPr>
        <p:blipFill>
          <a:blip r:embed="rId2"/>
          <a:srcRect b="4250"/>
          <a:stretch>
            <a:fillRect/>
          </a:stretch>
        </p:blipFill>
        <p:spPr bwMode="auto">
          <a:xfrm>
            <a:off x="1214414" y="2214554"/>
            <a:ext cx="65722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571480"/>
            <a:ext cx="5857916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1500174"/>
            <a:ext cx="571504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214422"/>
            <a:ext cx="571504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Ф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71480"/>
            <a:ext cx="571504" cy="15716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Э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1000108"/>
            <a:ext cx="571504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714356"/>
            <a:ext cx="571504" cy="142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1357298"/>
            <a:ext cx="571504" cy="7858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857232"/>
            <a:ext cx="571504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1643050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14356"/>
            <a:ext cx="8001056" cy="5286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85794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BA16AE"/>
                </a:solidFill>
                <a:latin typeface="Times New Roman" pitchFamily="18" charset="0"/>
                <a:cs typeface="Times New Roman" pitchFamily="18" charset="0"/>
              </a:rPr>
              <a:t>  9  + 5             50 – 7</a:t>
            </a:r>
          </a:p>
          <a:p>
            <a:r>
              <a:rPr lang="ru-RU" sz="6600" b="1" dirty="0" smtClean="0">
                <a:solidFill>
                  <a:srgbClr val="BA16AE"/>
                </a:solidFill>
                <a:latin typeface="Times New Roman" pitchFamily="18" charset="0"/>
                <a:cs typeface="Times New Roman" pitchFamily="18" charset="0"/>
              </a:rPr>
              <a:t> 32 – 23           43 + 27</a:t>
            </a:r>
          </a:p>
          <a:p>
            <a:r>
              <a:rPr lang="ru-RU" sz="6600" b="1" dirty="0" smtClean="0">
                <a:solidFill>
                  <a:srgbClr val="BA16AE"/>
                </a:solidFill>
                <a:latin typeface="Times New Roman" pitchFamily="18" charset="0"/>
                <a:cs typeface="Times New Roman" pitchFamily="18" charset="0"/>
              </a:rPr>
              <a:t> 25 + 7             70 – 45</a:t>
            </a:r>
          </a:p>
          <a:p>
            <a:r>
              <a:rPr lang="ru-RU" sz="6600" b="1" dirty="0" smtClean="0">
                <a:solidFill>
                  <a:srgbClr val="BA16AE"/>
                </a:solidFill>
                <a:latin typeface="Times New Roman" pitchFamily="18" charset="0"/>
                <a:cs typeface="Times New Roman" pitchFamily="18" charset="0"/>
              </a:rPr>
              <a:t> 64 – 14           14 + 50  </a:t>
            </a:r>
            <a:r>
              <a:rPr lang="ru-RU" sz="5400" b="1" dirty="0" smtClean="0">
                <a:solidFill>
                  <a:srgbClr val="BA16AE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5400" b="1" dirty="0">
              <a:solidFill>
                <a:srgbClr val="BA16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43570" y="1928802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5786" y="3929066"/>
            <a:ext cx="1071570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43570" y="857232"/>
            <a:ext cx="100013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43570" y="3929066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43570" y="2928934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85786" y="2928934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85786" y="1928802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4348" y="857232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Восклицательные Знаки На Листах Бумаги клипарты - ClipartLogo.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786190"/>
            <a:ext cx="15049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 descr="Мелк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C2D69B"/>
            </a:fgClr>
            <a:bgClr>
              <a:srgbClr val="F3F7EB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www.raisingarizonakids.com/wp-content/uploads/2013/07/iStock_71408313_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285728"/>
            <a:ext cx="6643734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 А С К Е Т Б О Л </a:t>
            </a:r>
            <a:endParaRPr lang="ru-RU" sz="72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714356"/>
            <a:ext cx="42862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785794"/>
            <a:ext cx="42862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714356"/>
            <a:ext cx="42862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1285860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785794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928670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1285860"/>
            <a:ext cx="50006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58082" y="785794"/>
            <a:ext cx="285752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744114">
            <a:off x="5431774" y="121693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379</Words>
  <Application>Microsoft Office PowerPoint</Application>
  <PresentationFormat>Экран (4:3)</PresentationFormat>
  <Paragraphs>135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250</cp:revision>
  <dcterms:created xsi:type="dcterms:W3CDTF">2013-06-14T01:49:18Z</dcterms:created>
  <dcterms:modified xsi:type="dcterms:W3CDTF">2018-02-28T12:32:27Z</dcterms:modified>
</cp:coreProperties>
</file>