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4" r:id="rId3"/>
    <p:sldId id="258" r:id="rId4"/>
    <p:sldId id="265" r:id="rId5"/>
    <p:sldId id="266" r:id="rId6"/>
    <p:sldId id="274" r:id="rId7"/>
    <p:sldId id="259" r:id="rId8"/>
    <p:sldId id="268" r:id="rId9"/>
    <p:sldId id="270" r:id="rId10"/>
    <p:sldId id="277" r:id="rId11"/>
    <p:sldId id="271" r:id="rId12"/>
    <p:sldId id="267" r:id="rId13"/>
    <p:sldId id="276" r:id="rId14"/>
    <p:sldId id="275" r:id="rId15"/>
    <p:sldId id="278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3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9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1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9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5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4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42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5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48D62-2BD4-4E80-A48A-8FC5B4DDE6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AE2B1-F806-4739-80A0-B97DBE4A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26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8.m4a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455" y="1008242"/>
            <a:ext cx="10044545" cy="2923165"/>
          </a:xfrm>
        </p:spPr>
        <p:txBody>
          <a:bodyPr>
            <a:normAutofit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«Космическое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931406"/>
            <a:ext cx="9144000" cy="132639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Смирнова Екатерина Сергеевна</a:t>
            </a:r>
          </a:p>
          <a:p>
            <a:r>
              <a:rPr lang="ru-RU" dirty="0"/>
              <a:t>Муниципальное дошкольное образовательное учреждение</a:t>
            </a:r>
          </a:p>
          <a:p>
            <a:r>
              <a:rPr lang="ru-RU" dirty="0"/>
              <a:t>«Детский сад комбинированного вида №94 «Ёлочка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 smtClean="0"/>
              <a:t>2019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9555" y="450761"/>
            <a:ext cx="9238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  <a:tabLst>
                <a:tab pos="9017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«Профессиональный успех-XXI»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9017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Название конкурса: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Презентации в образовательном процессе»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Номинация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: Презентации в работе с детьми в дошкольном образовании.</a:t>
            </a:r>
          </a:p>
          <a:p>
            <a:pPr indent="457200" algn="ctr">
              <a:spcAft>
                <a:spcPts val="0"/>
              </a:spcAft>
              <a:tabLst>
                <a:tab pos="9017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667" y="-1934463"/>
            <a:ext cx="14346370" cy="946860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9" y="-1009014"/>
            <a:ext cx="2403576" cy="2495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" y="-682614"/>
            <a:ext cx="2403576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24" y="4362450"/>
            <a:ext cx="2403576" cy="2495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667" y="365125"/>
            <a:ext cx="6492875" cy="6492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58" y="1259611"/>
            <a:ext cx="4125166" cy="4703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02" y="1363013"/>
            <a:ext cx="3809536" cy="4600499"/>
          </a:xfrm>
          <a:prstGeom prst="rect">
            <a:avLst/>
          </a:prstGeom>
        </p:spPr>
      </p:pic>
      <p:pic>
        <p:nvPicPr>
          <p:cNvPr id="1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45167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755" y="-106017"/>
            <a:ext cx="13031688" cy="8600914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753"/>
            <a:ext cx="2490036" cy="4351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12" y="4523422"/>
            <a:ext cx="3391814" cy="2109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5125"/>
            <a:ext cx="9144000" cy="6858000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572" y="6394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5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20937 0.03311 L 0.00469 -0.42662 C 0.04922 -0.52963 0.11628 -0.58495 0.18672 -0.58495 C 0.26641 -0.58495 0.3306 -0.52963 0.37513 -0.42662 L 0.58945 0.03311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3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8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758610"/>
            <a:ext cx="3571646" cy="53407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12" y="-169334"/>
            <a:ext cx="458628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6" y="1917794"/>
            <a:ext cx="2655888" cy="3971421"/>
          </a:xfrm>
          <a:prstGeom prst="rect">
            <a:avLst/>
          </a:prstGeom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79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0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667" y="-1934463"/>
            <a:ext cx="14404910" cy="950723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9" y="-1009014"/>
            <a:ext cx="2403576" cy="2495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" y="-682614"/>
            <a:ext cx="2403576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24" y="4362450"/>
            <a:ext cx="2403576" cy="249555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2" y="2186781"/>
            <a:ext cx="2490036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38" y="238761"/>
            <a:ext cx="8035824" cy="6026868"/>
          </a:xfrm>
          <a:prstGeom prst="rect">
            <a:avLst/>
          </a:prstGeom>
        </p:spPr>
      </p:pic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1900" y="5960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667" y="-1934463"/>
            <a:ext cx="14416222" cy="951470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9" y="-1009014"/>
            <a:ext cx="2403576" cy="2495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" y="-682614"/>
            <a:ext cx="2403576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24" y="4362450"/>
            <a:ext cx="2403576" cy="249555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2" y="2186781"/>
            <a:ext cx="2490036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76" y="1566449"/>
            <a:ext cx="2573074" cy="18217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24" y="4182548"/>
            <a:ext cx="2473963" cy="24904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17" y="1361897"/>
            <a:ext cx="3431350" cy="2344756"/>
          </a:xfrm>
          <a:prstGeom prst="rect">
            <a:avLst/>
          </a:prstGeom>
        </p:spPr>
      </p:pic>
      <p:pic>
        <p:nvPicPr>
          <p:cNvPr id="1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0974" y="5887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667" y="-1934462"/>
            <a:ext cx="14476460" cy="95544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9" y="-1009014"/>
            <a:ext cx="2403576" cy="2495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" y="-682614"/>
            <a:ext cx="2403576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24" y="4362450"/>
            <a:ext cx="2403576" cy="249555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2" y="2186781"/>
            <a:ext cx="2490036" cy="4351338"/>
          </a:xfrm>
          <a:prstGeom prst="rect">
            <a:avLst/>
          </a:prstGeom>
        </p:spPr>
      </p:pic>
      <p:pic>
        <p:nvPicPr>
          <p:cNvPr id="5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7259" y="6028764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90909"/>
              </a:clrFrom>
              <a:clrTo>
                <a:srgbClr val="0909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61" y="1539990"/>
            <a:ext cx="3911962" cy="21124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51" y="920651"/>
            <a:ext cx="5878639" cy="64426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61" y="5294361"/>
            <a:ext cx="2984927" cy="17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0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93" y="712010"/>
            <a:ext cx="4351338" cy="4351338"/>
          </a:xfrm>
        </p:spPr>
      </p:pic>
      <p:pic>
        <p:nvPicPr>
          <p:cNvPr id="5" name="prostokvashi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6087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9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667" y="-1934463"/>
            <a:ext cx="14416222" cy="951470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9" y="-1009014"/>
            <a:ext cx="2403576" cy="2495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" y="-682614"/>
            <a:ext cx="2403576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24" y="4362450"/>
            <a:ext cx="2403576" cy="249555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2" y="2186781"/>
            <a:ext cx="2490036" cy="4351338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7089" y="5610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8" y="2040667"/>
            <a:ext cx="4278103" cy="2660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21" y="1690687"/>
            <a:ext cx="5508812" cy="413160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05" y="2466457"/>
            <a:ext cx="4595753" cy="3021419"/>
          </a:xfrm>
        </p:spPr>
      </p:pic>
      <p:pic>
        <p:nvPicPr>
          <p:cNvPr id="8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149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1" y="-1499234"/>
            <a:ext cx="14278841" cy="942403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9" y="-1009014"/>
            <a:ext cx="2403576" cy="2495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" y="-682614"/>
            <a:ext cx="2403576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24" y="4362450"/>
            <a:ext cx="2403576" cy="249555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2" y="2186781"/>
            <a:ext cx="2490036" cy="435133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96" y="0"/>
            <a:ext cx="6257608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44" y="4624166"/>
            <a:ext cx="3566480" cy="208451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90909"/>
              </a:clrFrom>
              <a:clrTo>
                <a:srgbClr val="0909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32" y="2272543"/>
            <a:ext cx="3627868" cy="1959049"/>
          </a:xfrm>
          <a:prstGeom prst="rect">
            <a:avLst/>
          </a:prstGeom>
        </p:spPr>
      </p:pic>
      <p:pic>
        <p:nvPicPr>
          <p:cNvPr id="29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5596" y="6233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667" y="-1934463"/>
            <a:ext cx="14756152" cy="97390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9" y="-1009014"/>
            <a:ext cx="2403576" cy="2495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" y="-682614"/>
            <a:ext cx="2403576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24" y="4362450"/>
            <a:ext cx="2403576" cy="249555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2" y="2186781"/>
            <a:ext cx="2490036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92233"/>
            <a:ext cx="7014693" cy="4384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75" y="1702458"/>
            <a:ext cx="8013187" cy="6009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97" y="83504"/>
            <a:ext cx="5878609" cy="440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4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755" y="0"/>
            <a:ext cx="13547520" cy="8941363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753"/>
            <a:ext cx="2490036" cy="4351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12" y="4523422"/>
            <a:ext cx="3391814" cy="2109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29" y="-161365"/>
            <a:ext cx="11222320" cy="7196010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459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51081 -0.21226 L -0.29661 -0.67199 C -0.25221 -0.775 -0.18516 -0.83032 -0.11471 -0.83032 C -0.03503 -0.83032 0.02917 -0.775 0.0737 -0.67199 L 0.28802 -0.21226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3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1499234"/>
            <a:ext cx="14077950" cy="92914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9" y="-1009014"/>
            <a:ext cx="2403576" cy="2495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" y="-682614"/>
            <a:ext cx="2403576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24" y="4362450"/>
            <a:ext cx="2403576" cy="249555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946"/>
            <a:ext cx="1945069" cy="3399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29" y="403233"/>
            <a:ext cx="2144763" cy="2166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39" y="864399"/>
            <a:ext cx="5702654" cy="5702654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7792" y="605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0" y="-77273"/>
            <a:ext cx="12839700" cy="8474202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753"/>
            <a:ext cx="2490036" cy="4351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12" y="4523422"/>
            <a:ext cx="3391814" cy="2109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20204"/>
              </a:clrFrom>
              <a:clrTo>
                <a:srgbClr val="0202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41" y="207818"/>
            <a:ext cx="10344729" cy="7758546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970" y="5666227"/>
            <a:ext cx="609600" cy="609600"/>
          </a:xfrm>
          <a:prstGeom prst="rect">
            <a:avLst/>
          </a:prstGeom>
        </p:spPr>
      </p:pic>
      <p:pic>
        <p:nvPicPr>
          <p:cNvPr id="7" name="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0572" y="6328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20937 0.03311 L 0.00469 -0.42662 C 0.04922 -0.52963 0.11628 -0.58495 0.18672 -0.58495 C 0.26641 -0.58495 0.3306 -0.52963 0.37513 -0.42662 L 0.58945 0.03311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3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677</TotalTime>
  <Words>42</Words>
  <Application>Microsoft Office PowerPoint</Application>
  <PresentationFormat>Широкоэкранный</PresentationFormat>
  <Paragraphs>9</Paragraphs>
  <Slides>16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Mangal</vt:lpstr>
      <vt:lpstr>Times New Roman</vt:lpstr>
      <vt:lpstr>Office Theme</vt:lpstr>
      <vt:lpstr>  Тема:  «Космическое путешествие»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«Космическое путешествие на Марс»</dc:title>
  <dc:creator>воробушки</dc:creator>
  <cp:lastModifiedBy>воробушки</cp:lastModifiedBy>
  <cp:revision>53</cp:revision>
  <dcterms:created xsi:type="dcterms:W3CDTF">2018-12-08T13:45:42Z</dcterms:created>
  <dcterms:modified xsi:type="dcterms:W3CDTF">2019-02-20T16:49:57Z</dcterms:modified>
</cp:coreProperties>
</file>