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85" r:id="rId2"/>
    <p:sldId id="256" r:id="rId3"/>
    <p:sldId id="271" r:id="rId4"/>
    <p:sldId id="272" r:id="rId5"/>
    <p:sldId id="273" r:id="rId6"/>
    <p:sldId id="267" r:id="rId7"/>
    <p:sldId id="274" r:id="rId8"/>
    <p:sldId id="257" r:id="rId9"/>
    <p:sldId id="258" r:id="rId10"/>
    <p:sldId id="276" r:id="rId11"/>
    <p:sldId id="277" r:id="rId12"/>
    <p:sldId id="278" r:id="rId13"/>
    <p:sldId id="279" r:id="rId14"/>
    <p:sldId id="280" r:id="rId15"/>
    <p:sldId id="259" r:id="rId16"/>
    <p:sldId id="283" r:id="rId17"/>
    <p:sldId id="281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4F66-E77D-492A-A5EF-86DC130B988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C6159-36D1-4604-8687-2ECB6CE0F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15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6159-36D1-4604-8687-2ECB6CE0F8F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54;&#1053;&#1050;&#1059;&#1056;&#1057;\ebc58e16300effbc96e2361bf61c2694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Муниципальное бюджетное общеобразовательное учреждение – средняя общеобразовательная школа №12 имени </a:t>
            </a:r>
            <a:r>
              <a:rPr lang="ru-RU" sz="2400" dirty="0" err="1" smtClean="0"/>
              <a:t>А.Толстунова</a:t>
            </a:r>
            <a:r>
              <a:rPr lang="ru-RU" sz="2400" dirty="0" smtClean="0"/>
              <a:t> станицы Новониколаевской Калининского района Краснодарского края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Всероссийский  педагогический конкурс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«Дистанционный  урок»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Тема урока: ВИДЫ ГЛАГОЛА.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Работу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выполнила: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Мовсесян Сусанна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Рубеновна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 учитель  русского языка и литературы 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МБОУ- СОШ №12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50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4137" name="AutoShape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643866" cy="185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Найдите четвертое «лишнее» слово, подберите к нему видовую пару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92D050"/>
                </a:solidFill>
              </a:rPr>
              <a:t>1) забить, бросить, давать, прийти;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92D050"/>
                </a:solidFill>
              </a:rPr>
              <a:t>2) повторить, повторять, повториться, притвориться</a:t>
            </a:r>
            <a:r>
              <a:rPr lang="ru-RU" sz="4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ПРОВЕРКА!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СОВЕРШЕННЫЙ ВИД: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Выскочил</a:t>
            </a:r>
          </a:p>
          <a:p>
            <a:r>
              <a:rPr lang="ru-RU" sz="2800" dirty="0" smtClean="0"/>
              <a:t>Заметил</a:t>
            </a:r>
          </a:p>
          <a:p>
            <a:r>
              <a:rPr lang="ru-RU" sz="2800" dirty="0" smtClean="0"/>
              <a:t>Нарисовал</a:t>
            </a:r>
          </a:p>
          <a:p>
            <a:r>
              <a:rPr lang="ru-RU" sz="2800" dirty="0" smtClean="0"/>
              <a:t>Перестроил</a:t>
            </a:r>
          </a:p>
          <a:p>
            <a:r>
              <a:rPr lang="ru-RU" sz="2800" dirty="0" smtClean="0"/>
              <a:t>Вылетели</a:t>
            </a:r>
          </a:p>
          <a:p>
            <a:r>
              <a:rPr lang="ru-RU" sz="2800" dirty="0" smtClean="0"/>
              <a:t>Укрылся</a:t>
            </a:r>
          </a:p>
          <a:p>
            <a:r>
              <a:rPr lang="ru-RU" sz="2800" dirty="0" smtClean="0"/>
              <a:t>Вспыхнуло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103189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НЕСОВЕРШЕННЫЙ ВИД: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/>
              <a:t>Ехал</a:t>
            </a:r>
          </a:p>
          <a:p>
            <a:r>
              <a:rPr lang="ru-RU" sz="2800" dirty="0" smtClean="0"/>
              <a:t>Играет</a:t>
            </a:r>
          </a:p>
          <a:p>
            <a:r>
              <a:rPr lang="ru-RU" sz="2800" dirty="0" smtClean="0"/>
              <a:t>Высматривает</a:t>
            </a:r>
          </a:p>
          <a:p>
            <a:r>
              <a:rPr lang="ru-RU" sz="2800" dirty="0" smtClean="0"/>
              <a:t>Наблюдает</a:t>
            </a:r>
          </a:p>
          <a:p>
            <a:r>
              <a:rPr lang="ru-RU" sz="2800" dirty="0" smtClean="0"/>
              <a:t>Разыгрывали</a:t>
            </a:r>
          </a:p>
          <a:p>
            <a:r>
              <a:rPr lang="ru-RU" sz="2800" dirty="0" smtClean="0"/>
              <a:t>Подъезжают</a:t>
            </a:r>
          </a:p>
          <a:p>
            <a:r>
              <a:rPr lang="ru-RU" sz="2800" dirty="0" smtClean="0"/>
              <a:t>Мелькает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Вставить подходящие по смыслу глаголы совершенного и несовершенного вида: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1. (</a:t>
            </a:r>
            <a:r>
              <a:rPr lang="ru-RU" sz="3600" b="1" i="1" dirty="0" smtClean="0">
                <a:solidFill>
                  <a:srgbClr val="002060"/>
                </a:solidFill>
              </a:rPr>
              <a:t>Читать, прочитать</a:t>
            </a:r>
            <a:r>
              <a:rPr lang="ru-RU" sz="3600" b="1" dirty="0" smtClean="0">
                <a:solidFill>
                  <a:srgbClr val="002060"/>
                </a:solidFill>
              </a:rPr>
              <a:t>.)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Вечером я долго </a:t>
            </a:r>
            <a:r>
              <a:rPr lang="ru-RU" sz="3600" b="1" dirty="0" smtClean="0">
                <a:solidFill>
                  <a:srgbClr val="C00000"/>
                </a:solidFill>
              </a:rPr>
              <a:t>ЧИТАЛ</a:t>
            </a:r>
            <a:r>
              <a:rPr lang="ru-RU" sz="3600" b="1" dirty="0" smtClean="0">
                <a:solidFill>
                  <a:srgbClr val="002060"/>
                </a:solidFill>
              </a:rPr>
              <a:t>.   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Ты уже </a:t>
            </a:r>
            <a:r>
              <a:rPr lang="ru-RU" sz="3600" b="1" dirty="0" smtClean="0">
                <a:solidFill>
                  <a:srgbClr val="C00000"/>
                </a:solidFill>
              </a:rPr>
              <a:t>ПРОЧИТАЛ</a:t>
            </a:r>
            <a:r>
              <a:rPr lang="ru-RU" sz="3600" b="1" dirty="0" smtClean="0">
                <a:solidFill>
                  <a:srgbClr val="002060"/>
                </a:solidFill>
              </a:rPr>
              <a:t>  книгу?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2. (</a:t>
            </a:r>
            <a:r>
              <a:rPr lang="ru-RU" sz="3600" b="1" i="1" dirty="0" smtClean="0">
                <a:solidFill>
                  <a:srgbClr val="002060"/>
                </a:solidFill>
              </a:rPr>
              <a:t>Писать, написать</a:t>
            </a:r>
            <a:r>
              <a:rPr lang="ru-RU" sz="3600" b="1" dirty="0" smtClean="0">
                <a:solidFill>
                  <a:srgbClr val="002060"/>
                </a:solidFill>
              </a:rPr>
              <a:t>.)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Сегодня я  </a:t>
            </a:r>
            <a:r>
              <a:rPr lang="ru-RU" sz="3600" b="1" dirty="0" smtClean="0">
                <a:solidFill>
                  <a:srgbClr val="C00000"/>
                </a:solidFill>
              </a:rPr>
              <a:t>НАПИСАЛ</a:t>
            </a:r>
            <a:r>
              <a:rPr lang="ru-RU" sz="3600" b="1" dirty="0" smtClean="0">
                <a:solidFill>
                  <a:srgbClr val="002060"/>
                </a:solidFill>
              </a:rPr>
              <a:t>  письмо дедушке.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Я давно не  </a:t>
            </a:r>
            <a:r>
              <a:rPr lang="ru-RU" sz="3600" b="1" dirty="0" smtClean="0">
                <a:solidFill>
                  <a:srgbClr val="C00000"/>
                </a:solidFill>
              </a:rPr>
              <a:t>ПИСАЛ</a:t>
            </a:r>
            <a:r>
              <a:rPr lang="ru-RU" sz="3600" b="1" dirty="0" smtClean="0">
                <a:solidFill>
                  <a:srgbClr val="002060"/>
                </a:solidFill>
              </a:rPr>
              <a:t>  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043890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92D050"/>
                </a:solidFill>
              </a:rPr>
              <a:t>. (</a:t>
            </a:r>
            <a:r>
              <a:rPr lang="ru-RU" b="1" i="1" dirty="0" smtClean="0">
                <a:solidFill>
                  <a:srgbClr val="92D050"/>
                </a:solidFill>
              </a:rPr>
              <a:t>Выпить, пить</a:t>
            </a:r>
            <a:r>
              <a:rPr lang="ru-RU" b="1" dirty="0" smtClean="0">
                <a:solidFill>
                  <a:srgbClr val="92D050"/>
                </a:solidFill>
              </a:rPr>
              <a:t>.) Я всегда… теплое молоко. Ты… молоко, которое оставила мама?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2. (</a:t>
            </a:r>
            <a:r>
              <a:rPr lang="ru-RU" b="1" i="1" dirty="0" smtClean="0">
                <a:solidFill>
                  <a:srgbClr val="92D050"/>
                </a:solidFill>
              </a:rPr>
              <a:t>Наступить, наступать</a:t>
            </a:r>
            <a:r>
              <a:rPr lang="ru-RU" b="1" dirty="0" smtClean="0">
                <a:solidFill>
                  <a:srgbClr val="92D050"/>
                </a:solidFill>
              </a:rPr>
              <a:t>.) Неожиданно… тишина. … темные осенние дни.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3. (</a:t>
            </a:r>
            <a:r>
              <a:rPr lang="ru-RU" b="1" i="1" dirty="0" smtClean="0">
                <a:solidFill>
                  <a:srgbClr val="92D050"/>
                </a:solidFill>
              </a:rPr>
              <a:t>Ехать, приехать</a:t>
            </a:r>
            <a:r>
              <a:rPr lang="ru-RU" b="1" dirty="0" smtClean="0">
                <a:solidFill>
                  <a:srgbClr val="92D050"/>
                </a:solidFill>
              </a:rPr>
              <a:t>.) Кто… на экскурсию? К нам… гости.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4. (</a:t>
            </a:r>
            <a:r>
              <a:rPr lang="ru-RU" b="1" i="1" dirty="0" smtClean="0">
                <a:solidFill>
                  <a:srgbClr val="92D050"/>
                </a:solidFill>
              </a:rPr>
              <a:t>Опоздать, опаздывать</a:t>
            </a:r>
            <a:r>
              <a:rPr lang="ru-RU" b="1" dirty="0" smtClean="0">
                <a:solidFill>
                  <a:srgbClr val="92D050"/>
                </a:solidFill>
              </a:rPr>
              <a:t>.) Ты всегда… Мы не рассчитали время и… на поезд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072362" cy="714380"/>
          </a:xfrm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Проверь себя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 всегда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пью</a:t>
            </a:r>
            <a:r>
              <a:rPr lang="ru-RU" dirty="0" smtClean="0"/>
              <a:t> теплое молоко. Ты </a:t>
            </a:r>
            <a:r>
              <a:rPr lang="ru-RU" i="1" dirty="0" smtClean="0">
                <a:solidFill>
                  <a:srgbClr val="FFFF00"/>
                </a:solidFill>
              </a:rPr>
              <a:t>выпил </a:t>
            </a:r>
            <a:r>
              <a:rPr lang="ru-RU" dirty="0" smtClean="0"/>
              <a:t>молоко, которое оставила мама?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Неожиданно </a:t>
            </a:r>
            <a:r>
              <a:rPr lang="ru-RU" i="1" dirty="0" smtClean="0">
                <a:solidFill>
                  <a:srgbClr val="FFFF00"/>
                </a:solidFill>
              </a:rPr>
              <a:t>наступила</a:t>
            </a:r>
            <a:r>
              <a:rPr lang="ru-RU" i="1" dirty="0" smtClean="0"/>
              <a:t> </a:t>
            </a:r>
            <a:r>
              <a:rPr lang="ru-RU" dirty="0" smtClean="0"/>
              <a:t>тишина. </a:t>
            </a:r>
            <a:r>
              <a:rPr lang="ru-RU" i="1" dirty="0" smtClean="0">
                <a:solidFill>
                  <a:srgbClr val="FFFF00"/>
                </a:solidFill>
              </a:rPr>
              <a:t>Наступают</a:t>
            </a:r>
            <a:r>
              <a:rPr lang="ru-RU" i="1" dirty="0" smtClean="0"/>
              <a:t> </a:t>
            </a:r>
            <a:r>
              <a:rPr lang="ru-RU" dirty="0" smtClean="0"/>
              <a:t>темные осенние дни.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Кто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едет </a:t>
            </a:r>
            <a:r>
              <a:rPr lang="ru-RU" dirty="0" smtClean="0"/>
              <a:t>на экскурсию? К нам </a:t>
            </a:r>
            <a:r>
              <a:rPr lang="ru-RU" i="1" dirty="0" smtClean="0">
                <a:solidFill>
                  <a:srgbClr val="FFFF00"/>
                </a:solidFill>
              </a:rPr>
              <a:t>приедут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гости.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Ты всегда </a:t>
            </a:r>
            <a:r>
              <a:rPr lang="ru-RU" i="1" dirty="0" smtClean="0">
                <a:solidFill>
                  <a:srgbClr val="FFFF00"/>
                </a:solidFill>
              </a:rPr>
              <a:t>опаздываешь</a:t>
            </a:r>
            <a:r>
              <a:rPr lang="ru-RU" dirty="0" smtClean="0"/>
              <a:t>. Мы не рассчитали время и </a:t>
            </a:r>
            <a:r>
              <a:rPr lang="ru-RU" i="1" dirty="0" smtClean="0">
                <a:solidFill>
                  <a:srgbClr val="FFFF00"/>
                </a:solidFill>
              </a:rPr>
              <a:t>опоздали</a:t>
            </a:r>
            <a:r>
              <a:rPr lang="ru-RU" i="1" dirty="0" smtClean="0"/>
              <a:t> </a:t>
            </a:r>
            <a:r>
              <a:rPr lang="ru-RU" dirty="0" smtClean="0"/>
              <a:t>на поезд на поезд.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858048" cy="928694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Зимние виды спорта.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Играть, нестись, скользить, идти в атаку, бросать, отбирать, обрадоваться, огорчиться, быть в восхищении, получать удовольствие, кататься, защищать, прокладывать.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ebc58e16300effbc96e2361bf61c269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929354" cy="592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Домашнее задание: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   Пар. 108,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   упр. 680 (по образцу).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Дистанционный урок</a:t>
            </a:r>
            <a:br>
              <a:rPr lang="ru-RU" i="1" dirty="0" smtClean="0"/>
            </a:br>
            <a:r>
              <a:rPr lang="ru-RU" i="1" dirty="0" smtClean="0"/>
              <a:t>Виды глагола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6101502" cy="429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Вставьте пропущенные буквы и выделите орфограммы..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У глаголов определите лицо и число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Кр</a:t>
            </a:r>
            <a:r>
              <a:rPr lang="ru-RU" b="1" dirty="0" smtClean="0"/>
              <a:t>…сивых матчей будет сыграно немало,</a:t>
            </a:r>
            <a:br>
              <a:rPr lang="ru-RU" b="1" dirty="0" smtClean="0"/>
            </a:br>
            <a:r>
              <a:rPr lang="ru-RU" b="1" dirty="0" smtClean="0"/>
              <a:t>И не </a:t>
            </a:r>
            <a:r>
              <a:rPr lang="ru-RU" b="1" dirty="0" err="1" smtClean="0"/>
              <a:t>з</a:t>
            </a:r>
            <a:r>
              <a:rPr lang="ru-RU" b="1" dirty="0" smtClean="0"/>
              <a:t>…будим, не </a:t>
            </a:r>
            <a:r>
              <a:rPr lang="ru-RU" b="1" dirty="0" err="1" smtClean="0"/>
              <a:t>з</a:t>
            </a:r>
            <a:r>
              <a:rPr lang="ru-RU" b="1" dirty="0" smtClean="0"/>
              <a:t>…будим мы, как встарь</a:t>
            </a:r>
            <a:br>
              <a:rPr lang="ru-RU" b="1" dirty="0" smtClean="0"/>
            </a:br>
            <a:r>
              <a:rPr lang="ru-RU" b="1" dirty="0" smtClean="0"/>
              <a:t>В сраженьях </a:t>
            </a:r>
            <a:r>
              <a:rPr lang="ru-RU" b="1" dirty="0" err="1" smtClean="0"/>
              <a:t>з</a:t>
            </a:r>
            <a:r>
              <a:rPr lang="ru-RU" b="1" dirty="0" smtClean="0"/>
              <a:t>…л…то и </a:t>
            </a:r>
            <a:r>
              <a:rPr lang="ru-RU" b="1" dirty="0" err="1" smtClean="0"/>
              <a:t>ку</a:t>
            </a:r>
            <a:r>
              <a:rPr lang="ru-RU" b="1" dirty="0" smtClean="0"/>
              <a:t>…</a:t>
            </a:r>
            <a:r>
              <a:rPr lang="ru-RU" b="1" dirty="0" err="1" smtClean="0"/>
              <a:t>ки</a:t>
            </a:r>
            <a:r>
              <a:rPr lang="ru-RU" b="1" dirty="0" smtClean="0"/>
              <a:t> д…бывала</a:t>
            </a:r>
            <a:br>
              <a:rPr lang="ru-RU" b="1" dirty="0" smtClean="0"/>
            </a:br>
            <a:r>
              <a:rPr lang="ru-RU" b="1" dirty="0" smtClean="0"/>
              <a:t>В…</a:t>
            </a:r>
            <a:r>
              <a:rPr lang="ru-RU" b="1" dirty="0" err="1" smtClean="0"/>
              <a:t>ликолепная</a:t>
            </a:r>
            <a:r>
              <a:rPr lang="ru-RU" b="1" dirty="0" smtClean="0"/>
              <a:t> п….терка и </a:t>
            </a:r>
            <a:r>
              <a:rPr lang="ru-RU" b="1" dirty="0" err="1" smtClean="0"/>
              <a:t>вр</a:t>
            </a:r>
            <a:r>
              <a:rPr lang="ru-RU" b="1" dirty="0" smtClean="0"/>
              <a:t>…</a:t>
            </a:r>
            <a:r>
              <a:rPr lang="ru-RU" b="1" dirty="0" err="1" smtClean="0"/>
              <a:t>тарь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Суровый бой ведет ледовая дружина,</a:t>
            </a:r>
            <a:br>
              <a:rPr lang="ru-RU" b="1" dirty="0" smtClean="0"/>
            </a:br>
            <a:r>
              <a:rPr lang="ru-RU" b="1" dirty="0" smtClean="0"/>
              <a:t>Мы верим мужеству отчаянных парней.</a:t>
            </a:r>
            <a:br>
              <a:rPr lang="ru-RU" b="1" dirty="0" smtClean="0"/>
            </a:br>
            <a:r>
              <a:rPr lang="ru-RU" b="1" dirty="0" smtClean="0"/>
              <a:t>В хо…ей играют настоящие мужчины,</a:t>
            </a:r>
            <a:br>
              <a:rPr lang="ru-RU" b="1" dirty="0" smtClean="0"/>
            </a:br>
            <a:r>
              <a:rPr lang="ru-RU" b="1" dirty="0" smtClean="0"/>
              <a:t>Трус не играет в хо…ей.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РАЗНЫЕ ВОПРОСЫ ГЛАГОЛА: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ЧТО СДЕЛАЕМ?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НЕ ЗАБУДЕМ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ЧТО ДЕЛАЕТ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добывала</a:t>
            </a:r>
          </a:p>
          <a:p>
            <a:r>
              <a:rPr lang="ru-RU" sz="6000" dirty="0" smtClean="0"/>
              <a:t>ведет</a:t>
            </a:r>
          </a:p>
          <a:p>
            <a:r>
              <a:rPr lang="ru-RU" sz="6000" dirty="0" smtClean="0"/>
              <a:t>верит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286808" cy="321471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FF00"/>
                </a:solidFill>
                <a:latin typeface="Arial Black" pitchFamily="34" charset="0"/>
              </a:rPr>
              <a:t>ВИДЫ ГЛАГОЛА</a:t>
            </a:r>
            <a:endParaRPr lang="ru-RU" sz="8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714884"/>
            <a:ext cx="3929090" cy="7143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Дистанционный урок в 5 классе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2560" y="-354277"/>
            <a:ext cx="7807680" cy="6231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023" rIns="0" bIns="0" anchor="ctr"/>
          <a:lstStyle/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4900" dirty="0">
              <a:solidFill>
                <a:srgbClr val="FFFF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4900" dirty="0">
              <a:solidFill>
                <a:srgbClr val="00FF00"/>
              </a:solidFill>
              <a:latin typeface="Times New Roman" pitchFamily="1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143668" cy="1143008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6" charset="0"/>
              </a:rPr>
              <a:t>Цели урока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latin typeface="Times New Roman" pitchFamily="16" charset="0"/>
              </a:rPr>
              <a:t>                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143240" y="2071678"/>
            <a:ext cx="5543560" cy="4054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6" charset="0"/>
              </a:rPr>
              <a:t>познакомиться с понятием вид глагола;</a:t>
            </a:r>
          </a:p>
          <a:p>
            <a:r>
              <a:rPr lang="ru-RU" sz="3600" dirty="0" smtClean="0">
                <a:latin typeface="Times New Roman" pitchFamily="16" charset="0"/>
              </a:rPr>
              <a:t>знать виды глагола;</a:t>
            </a:r>
          </a:p>
          <a:p>
            <a:r>
              <a:rPr lang="ru-RU" sz="3600" dirty="0" smtClean="0">
                <a:latin typeface="Times New Roman" pitchFamily="16" charset="0"/>
              </a:rPr>
              <a:t>уметь определять вид глаголов.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694767" cy="308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ЛЕГЕНДАРНЫЙ МАТЧ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115328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600" b="1" dirty="0" smtClean="0"/>
              <a:t>Сборная СССР вышла вперёд во второй </a:t>
            </a:r>
            <a:r>
              <a:rPr lang="ru-RU" sz="3600" b="1" dirty="0" err="1" smtClean="0"/>
              <a:t>двадцатиминутке</a:t>
            </a:r>
            <a:r>
              <a:rPr lang="ru-RU" sz="3600" b="1" dirty="0" smtClean="0"/>
              <a:t> благодаря двум голам Валерия Харламова. В конце  периода канадцы с опущенными головами направились в раздевалку.</a:t>
            </a:r>
          </a:p>
          <a:p>
            <a:pPr>
              <a:buNone/>
            </a:pPr>
            <a:r>
              <a:rPr lang="ru-RU" sz="3600" b="1" dirty="0" smtClean="0"/>
              <a:t>         В начале третьего периода сборная Канады предприняла штурм ворот Третьяка, и Кларку в одном из эпизодов удалось забить одну шайбу. Однако на большее у канадцев уже не было сил. Советские хоккеисты, в свою очередь, продолжали наращивать темп, что в итоге вылилось в окончательный счёт 7:3. Это был легендарный матч!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УРОКИ РУССКИЙ\5 класс\глагол\Новая папка\Репка\1316912676_nox2eciykgupdv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УРОКИ РУССКИЙ\5 класс\глагол\К открытому уроку ГЛАГОЛ\Репка\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459</Words>
  <Application>Microsoft Office PowerPoint</Application>
  <PresentationFormat>Экран (4:3)</PresentationFormat>
  <Paragraphs>73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общеобразовательное учреждение – средняя общеобразовательная школа №12 имени А.Толстунова станицы Новониколаевской Калининского района Краснодарского края </vt:lpstr>
      <vt:lpstr>Дистанционный урок Виды глагола </vt:lpstr>
      <vt:lpstr> Вставьте пропущенные буквы и выделите орфограммы..  У глаголов определите лицо и число. </vt:lpstr>
      <vt:lpstr>РАЗНЫЕ ВОПРОСЫ ГЛАГОЛА:</vt:lpstr>
      <vt:lpstr>ВИДЫ ГЛАГОЛА</vt:lpstr>
      <vt:lpstr>Цели урока</vt:lpstr>
      <vt:lpstr>ЛЕГЕНДАРНЫЙ МАТЧ</vt:lpstr>
      <vt:lpstr>Презентация PowerPoint</vt:lpstr>
      <vt:lpstr>Презентация PowerPoint</vt:lpstr>
      <vt:lpstr>Презентация PowerPoint</vt:lpstr>
      <vt:lpstr>Найдите четвертое «лишнее» слово, подберите к нему видовую пару.</vt:lpstr>
      <vt:lpstr>ПРОВЕРКА!</vt:lpstr>
      <vt:lpstr>Вставить подходящие по смыслу глаголы совершенного и несовершенного вида:</vt:lpstr>
      <vt:lpstr>Презентация PowerPoint</vt:lpstr>
      <vt:lpstr>Проверь себя</vt:lpstr>
      <vt:lpstr>Зимние виды спорта.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NBogdanova2015@outlook.com</cp:lastModifiedBy>
  <cp:revision>51</cp:revision>
  <dcterms:modified xsi:type="dcterms:W3CDTF">2022-03-29T20:33:43Z</dcterms:modified>
</cp:coreProperties>
</file>