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2" r:id="rId3"/>
    <p:sldId id="293" r:id="rId4"/>
    <p:sldId id="294" r:id="rId5"/>
    <p:sldId id="295" r:id="rId6"/>
    <p:sldId id="305" r:id="rId7"/>
    <p:sldId id="296" r:id="rId8"/>
    <p:sldId id="297" r:id="rId9"/>
    <p:sldId id="298" r:id="rId10"/>
    <p:sldId id="299" r:id="rId11"/>
    <p:sldId id="306" r:id="rId12"/>
    <p:sldId id="300" r:id="rId13"/>
    <p:sldId id="304" r:id="rId14"/>
    <p:sldId id="308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3D0B3FB-1532-4AA3-92AA-1851C64AC389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12BE9A-1DB5-418F-8A3C-5DCBE761BE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5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6303074" cy="20196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Презентация </a:t>
            </a:r>
            <a:br>
              <a:rPr lang="ru-RU" sz="5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«Уход </a:t>
            </a:r>
            <a:r>
              <a:rPr lang="ru-RU" sz="5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за комнатными 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растениями»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357694"/>
            <a:ext cx="4002238" cy="175737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Учитель начальных классов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«Кировская  многопрофильная гимназия»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Дудник </a:t>
            </a:r>
            <a:r>
              <a:rPr lang="ru-RU" sz="1800" b="1" dirty="0" smtClean="0"/>
              <a:t> </a:t>
            </a:r>
            <a:r>
              <a:rPr lang="ru-RU" sz="1800" b="1" dirty="0" smtClean="0"/>
              <a:t>Светлана Александровна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86679a14bd01ac9a2c46c59fdd9aab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369074"/>
            <a:ext cx="4143404" cy="42746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16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2"/>
            <a:ext cx="4042792" cy="3258175"/>
          </a:xfrm>
        </p:spPr>
        <p:txBody>
          <a:bodyPr>
            <a:normAutofit/>
          </a:bodyPr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5.Рыхлить почву надо палочкой, после полива, когда почва немного подсохнет. Рыхлят только на поверхности и только по краю горшка.</a:t>
            </a:r>
          </a:p>
          <a:p>
            <a:endParaRPr lang="ru-RU" dirty="0"/>
          </a:p>
        </p:txBody>
      </p:sp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35400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3929066"/>
            <a:ext cx="3548579" cy="254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979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6</a:t>
            </a:r>
            <a:r>
              <a:rPr lang="ru-RU" altLang="ru-RU" dirty="0" smtClean="0"/>
              <a:t>.Удаление сухих листьев</a:t>
            </a:r>
          </a:p>
        </p:txBody>
      </p:sp>
      <p:pic>
        <p:nvPicPr>
          <p:cNvPr id="11267" name="Picture 4" descr="F:\цветы\nozhnicysadovye-e1302802189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5010">
            <a:off x="5214208" y="1786651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2" name="Picture 2" descr="Картинки по запросу картинка удаление сухих листьев комнатных растен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7" t="8392" r="6659" b="8135"/>
          <a:stretch/>
        </p:blipFill>
        <p:spPr bwMode="auto">
          <a:xfrm>
            <a:off x="5143504" y="5072074"/>
            <a:ext cx="2170546" cy="1542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4686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608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071546"/>
            <a:ext cx="3970784" cy="2620888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месяц надо протирать гладкие крупные листья растений влажной губкой или тряпкой.</a:t>
            </a:r>
          </a:p>
          <a:p>
            <a:endParaRPr lang="ru-RU" dirty="0"/>
          </a:p>
        </p:txBody>
      </p:sp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7300"/>
            <a:ext cx="3779837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14271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5715016"/>
            <a:ext cx="1785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</a:rPr>
              <a:t>Салфетка </a:t>
            </a:r>
            <a:r>
              <a:rPr lang="ru-RU" altLang="ru-RU" b="1" dirty="0" smtClean="0">
                <a:solidFill>
                  <a:srgbClr val="000000"/>
                </a:solidFill>
              </a:rPr>
              <a:t>для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 </a:t>
            </a:r>
            <a:r>
              <a:rPr lang="ru-RU" altLang="ru-RU" b="1" dirty="0">
                <a:solidFill>
                  <a:srgbClr val="000000"/>
                </a:solidFill>
              </a:rPr>
              <a:t>удаления пыли</a:t>
            </a:r>
          </a:p>
        </p:txBody>
      </p:sp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643314"/>
            <a:ext cx="14319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86050" y="5143512"/>
            <a:ext cx="173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</a:rPr>
              <a:t>Щетка для </a:t>
            </a:r>
            <a:endParaRPr lang="ru-RU" altLang="ru-RU" b="1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00"/>
                </a:solidFill>
              </a:rPr>
              <a:t>удаления </a:t>
            </a:r>
            <a:r>
              <a:rPr lang="ru-RU" altLang="ru-RU" b="1" dirty="0">
                <a:solidFill>
                  <a:srgbClr val="000000"/>
                </a:solidFill>
              </a:rPr>
              <a:t>пыли</a:t>
            </a:r>
          </a:p>
        </p:txBody>
      </p:sp>
    </p:spTree>
    <p:extLst>
      <p:ext uri="{BB962C8B-B14F-4D97-AF65-F5344CB8AC3E}">
        <p14:creationId xmlns="" xmlns:p14="http://schemas.microsoft.com/office/powerpoint/2010/main" val="14394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3600" dirty="0" smtClean="0">
                <a:latin typeface="Arial" charset="0"/>
                <a:cs typeface="Arial" charset="0"/>
              </a:rPr>
              <a:t>Обсуждение сказочной загадки </a:t>
            </a:r>
            <a:br>
              <a:rPr lang="ru-RU" altLang="ru-RU" sz="3600" dirty="0" smtClean="0">
                <a:latin typeface="Arial" charset="0"/>
                <a:cs typeface="Arial" charset="0"/>
              </a:rPr>
            </a:br>
            <a:r>
              <a:rPr lang="ru-RU" altLang="ru-RU" sz="3600" dirty="0" smtClean="0">
                <a:latin typeface="Arial" charset="0"/>
                <a:cs typeface="Arial" charset="0"/>
              </a:rPr>
              <a:t>«Отгадай растение».</a:t>
            </a:r>
            <a:endParaRPr lang="ru-RU" altLang="ru-RU" sz="3600" dirty="0" smtClean="0"/>
          </a:p>
        </p:txBody>
      </p:sp>
      <p:pic>
        <p:nvPicPr>
          <p:cNvPr id="1433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928813"/>
            <a:ext cx="2854325" cy="2141537"/>
          </a:xfr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285875" y="4214813"/>
            <a:ext cx="15001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dirty="0">
                <a:solidFill>
                  <a:srgbClr val="04617B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фиалка</a:t>
            </a:r>
            <a:endParaRPr lang="ru-RU" sz="2400" dirty="0">
              <a:solidFill>
                <a:srgbClr val="04617B"/>
              </a:solidFill>
              <a:latin typeface="Calibri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948264" y="5263933"/>
            <a:ext cx="15001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dirty="0">
                <a:solidFill>
                  <a:srgbClr val="04617B"/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04617B"/>
                </a:solidFill>
                <a:latin typeface="Calibri"/>
              </a:rPr>
              <a:t>кактус</a:t>
            </a:r>
            <a:endParaRPr lang="ru-RU" sz="2400" dirty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20" y="4094739"/>
            <a:ext cx="31178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923928" y="6357938"/>
            <a:ext cx="27146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000" dirty="0">
                <a:solidFill>
                  <a:srgbClr val="04617B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декабрист</a:t>
            </a:r>
            <a:endParaRPr lang="ru-RU" sz="2400" dirty="0">
              <a:solidFill>
                <a:srgbClr val="04617B"/>
              </a:solidFill>
              <a:latin typeface="Calibri"/>
            </a:endParaRPr>
          </a:p>
        </p:txBody>
      </p:sp>
      <p:pic>
        <p:nvPicPr>
          <p:cNvPr id="31948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81" r="19275"/>
          <a:stretch/>
        </p:blipFill>
        <p:spPr bwMode="auto">
          <a:xfrm>
            <a:off x="6516216" y="1449534"/>
            <a:ext cx="2266301" cy="376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1632696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7215" y="1196752"/>
            <a:ext cx="76771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4276"/>
            <a:ext cx="2483669" cy="248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4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10" y="2723014"/>
            <a:ext cx="2076109" cy="329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pelargoniya_22305570_3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04" y="2234276"/>
            <a:ext cx="2490614" cy="213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95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32856"/>
            <a:ext cx="6275040" cy="1468760"/>
          </a:xfrm>
        </p:spPr>
        <p:txBody>
          <a:bodyPr/>
          <a:lstStyle/>
          <a:p>
            <a:pPr marL="0" lvl="0" indent="0">
              <a:buNone/>
            </a:pPr>
            <a:r>
              <a:rPr lang="ru-RU" sz="3000" dirty="0">
                <a:solidFill>
                  <a:prstClr val="black"/>
                </a:solidFill>
              </a:rPr>
              <a:t>Цель работы: научиться ухаживать за комнатными </a:t>
            </a:r>
            <a:r>
              <a:rPr lang="ru-RU" sz="3000" dirty="0" smtClean="0">
                <a:solidFill>
                  <a:prstClr val="black"/>
                </a:solidFill>
              </a:rPr>
              <a:t>растениями.</a:t>
            </a:r>
            <a:endParaRPr lang="ru-RU" sz="30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69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5842992" cy="3528392"/>
          </a:xfrm>
        </p:spPr>
        <p:txBody>
          <a:bodyPr/>
          <a:lstStyle/>
          <a:p>
            <a:pPr lvl="0">
              <a:buClr>
                <a:srgbClr val="F0A22E"/>
              </a:buClr>
              <a:buSzPct val="7000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Люди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украшали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жилище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обычай возник в странах с холодной зимой.</a:t>
            </a:r>
          </a:p>
          <a:p>
            <a:pPr lvl="0">
              <a:buClr>
                <a:srgbClr val="F0A22E"/>
              </a:buClr>
              <a:buSzPct val="7000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Родина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комнатных растений 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тёплые страны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они живут в природе.</a:t>
            </a:r>
          </a:p>
          <a:p>
            <a:pPr lvl="0">
              <a:buClr>
                <a:srgbClr val="F0A22E"/>
              </a:buClr>
              <a:buSzPct val="70000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Путешественники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привозили из дальних стран диковинные растения, и люди разводили их в своих домах.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картинки комнатные растения в украшении интерье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92"/>
          <a:stretch/>
        </p:blipFill>
        <p:spPr bwMode="auto">
          <a:xfrm>
            <a:off x="251520" y="3789039"/>
            <a:ext cx="4476750" cy="2574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505572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684256" cy="35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472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404279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Чтобы растения были здоровыми и красивыми, нужно правильно за ними ухаживать.</a:t>
            </a:r>
          </a:p>
          <a:p>
            <a:endParaRPr lang="ru-RU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1905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190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54191"/>
            <a:ext cx="19050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7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КАК УХАЖИВАТЬ ЗА КОМНАТНЫМИ РАСТЕНИЯМИ</a:t>
            </a:r>
            <a:r>
              <a:rPr lang="ru-RU" sz="3200" b="1" cap="all" dirty="0">
                <a:effectLst>
                  <a:reflection blurRad="12700" stA="48000" endA="300" endPos="55000" dir="5400000" sy="-90000" algn="bl" rotWithShape="0"/>
                </a:effectLst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24" y="2276872"/>
            <a:ext cx="43592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06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/>
              <a:t>Инструменты по уходу за комнатными растениями</a:t>
            </a:r>
          </a:p>
        </p:txBody>
      </p:sp>
      <p:pic>
        <p:nvPicPr>
          <p:cNvPr id="7171" name="Picture 2" descr="F:\цветы\40206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857375"/>
            <a:ext cx="1854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F:\цветы\8255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28813"/>
            <a:ext cx="383381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F:\цветы\nozhnicysadovye-e1302802189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3575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 descr="F:\цветы\yellow-watering-c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1697038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43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Большинство комнатных растений нужно ставить ближе к свету.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2.Незьзя поливать растения холодной водой.</a:t>
            </a:r>
          </a:p>
          <a:p>
            <a:endParaRPr lang="ru-RU" dirty="0"/>
          </a:p>
        </p:txBody>
      </p:sp>
      <p:pic>
        <p:nvPicPr>
          <p:cNvPr id="310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72641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884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928670"/>
            <a:ext cx="3970784" cy="2332856"/>
          </a:xfrm>
        </p:spPr>
        <p:txBody>
          <a:bodyPr/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3.Лейку при поливе надо держать низко над горшком, чтобы почва не разбрызгивалась.</a:t>
            </a:r>
          </a:p>
          <a:p>
            <a:endParaRPr lang="ru-RU" dirty="0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463" t="4651" r="12298" b="2896"/>
          <a:stretch/>
        </p:blipFill>
        <p:spPr bwMode="auto">
          <a:xfrm>
            <a:off x="5000628" y="1285860"/>
            <a:ext cx="3630953" cy="477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786190"/>
            <a:ext cx="3810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01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4330824" cy="2433792"/>
          </a:xfrm>
        </p:spPr>
        <p:txBody>
          <a:bodyPr/>
          <a:lstStyle/>
          <a:p>
            <a:pPr marL="0" lvl="0" indent="0">
              <a:buClr>
                <a:srgbClr val="F0A22E"/>
              </a:buClr>
              <a:buSzPct val="70000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Многие растения надо опрыскивать водой с помощью специального опрыскивателя.</a:t>
            </a:r>
          </a:p>
          <a:p>
            <a:endParaRPr lang="ru-RU" dirty="0"/>
          </a:p>
        </p:txBody>
      </p:sp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74" y="2996952"/>
            <a:ext cx="5304102" cy="353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6672"/>
            <a:ext cx="18526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77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188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 «Уход за комнатными растениями»</vt:lpstr>
      <vt:lpstr>Слайд 2</vt:lpstr>
      <vt:lpstr>Слайд 3</vt:lpstr>
      <vt:lpstr>Слайд 4</vt:lpstr>
      <vt:lpstr>КАК УХАЖИВАТЬ ЗА КОМНАТНЫМИ РАСТЕНИЯМИ.</vt:lpstr>
      <vt:lpstr>Инструменты по уходу за комнатными растениями</vt:lpstr>
      <vt:lpstr>Слайд 7</vt:lpstr>
      <vt:lpstr>Слайд 8</vt:lpstr>
      <vt:lpstr>Слайд 9</vt:lpstr>
      <vt:lpstr>Слайд 10</vt:lpstr>
      <vt:lpstr>6.Удаление сухих листьев</vt:lpstr>
      <vt:lpstr>Слайд 12</vt:lpstr>
      <vt:lpstr> Обсуждение сказочной загадки  «Отгадай растение».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HP</cp:lastModifiedBy>
  <cp:revision>17</cp:revision>
  <dcterms:created xsi:type="dcterms:W3CDTF">2016-11-16T16:50:45Z</dcterms:created>
  <dcterms:modified xsi:type="dcterms:W3CDTF">2024-04-03T17:37:03Z</dcterms:modified>
</cp:coreProperties>
</file>