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7" r:id="rId9"/>
    <p:sldId id="261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D9B"/>
    <a:srgbClr val="9E7E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>
        <p:scale>
          <a:sx n="60" d="100"/>
          <a:sy n="60" d="100"/>
        </p:scale>
        <p:origin x="-22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AB82-6E49-43BC-B1C7-B75A508FEEDC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D88-799F-4EE4-8D0A-E5C2B3EF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кубанского зёрнышка</a:t>
            </a:r>
            <a:endParaRPr lang="ru-RU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iceimage.ru-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7643866" cy="4429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339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572560" cy="6215106"/>
          </a:xfrm>
        </p:spPr>
      </p:pic>
      <p:sp>
        <p:nvSpPr>
          <p:cNvPr id="5" name="TextBox 4"/>
          <p:cNvSpPr txBox="1"/>
          <p:nvPr/>
        </p:nvSpPr>
        <p:spPr>
          <a:xfrm>
            <a:off x="2771800" y="40466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 пропадает ни одного колоска 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d8fbe3fa9d21331644b6f45eb34a9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95164" cy="60007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убран с полей. Дальше зерно попадает в специальные зернохранилища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nica_pirogov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62408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081103-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5020" y="1643050"/>
            <a:ext cx="5083260" cy="4929222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мельнице зерно превращается в белую пушистую муку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112a_d8731366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26" y="571480"/>
            <a:ext cx="521497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caa402a794866705ee1b3df4f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18147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вот зернышко попадает на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хлебзавод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тестомесильные машины, тестоделители, конвейерные печи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caa402a794866705ee1b3df4f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38600" cy="4000528"/>
          </a:xfrm>
        </p:spPr>
      </p:pic>
      <p:pic>
        <p:nvPicPr>
          <p:cNvPr id="6" name="Содержимое 5" descr="31CRbhS4tS8T_CQjJRwjZw-wi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214422"/>
            <a:ext cx="4429156" cy="4143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теплых рук пекаря мы получаем рогалики, булочки и другие хлебобулочные изделия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714908" cy="4286280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Производство хлеба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90888" y="214290"/>
            <a:ext cx="5753112" cy="4076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вот хлеб на прилавке магазина. Выбирай на вкус!</a:t>
            </a:r>
            <a:endParaRPr lang="ru-RU" dirty="0"/>
          </a:p>
        </p:txBody>
      </p:sp>
      <p:pic>
        <p:nvPicPr>
          <p:cNvPr id="7" name="Содержимое 6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xleb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810078"/>
            <a:ext cx="5162880" cy="3433315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помнить о том, что хлеб на нашем столе появляется благодаря нелёгкому  труду людей </a:t>
            </a: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профессий.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2085" y="357188"/>
            <a:ext cx="576555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857760"/>
            <a:ext cx="7543824" cy="16430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зерно попадает в плодородную кубанскую почву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50431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771530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8595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 пашут, удобряют. Много лет назад землю обрабатывали вручную, при помощи лошади и плуга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834955_lar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715304" cy="478634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858280" cy="1143000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на поля пришла современная техника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21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215370" cy="507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3796" y="2276872"/>
            <a:ext cx="4797667" cy="42848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Содержимое 8" descr="RtYB7UF5x-vnesenie-zhidkih-udobreni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527134" cy="452596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Тракторами вспахивают землю, перемешивая удобрения с землёй, боронуют – рыхлят землю , чтобы не было комков.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861048"/>
            <a:ext cx="4762872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Борона – это приспособление, которое рыхлит землю, чтобы проходили воздух, влага и тепло</a:t>
            </a:r>
            <a:endParaRPr lang="ru-RU" sz="3600" dirty="0"/>
          </a:p>
        </p:txBody>
      </p:sp>
      <p:pic>
        <p:nvPicPr>
          <p:cNvPr id="4" name="Содержимое 3" descr="616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322637" cy="2750885"/>
          </a:xfrm>
        </p:spPr>
      </p:pic>
      <p:pic>
        <p:nvPicPr>
          <p:cNvPr id="5" name="Рисунок 4" descr="selhoztehnika-diskovaya-boronasibagrotehnopark-lider-bks-8-kolcevaya-sekcionnaya---1574344563526446899_big--19092311540059591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3901440" cy="2926080"/>
          </a:xfrm>
          <a:prstGeom prst="rect">
            <a:avLst/>
          </a:prstGeom>
        </p:spPr>
      </p:pic>
      <p:pic>
        <p:nvPicPr>
          <p:cNvPr id="6" name="Рисунок 5" descr="Вес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392488" cy="345638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339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Брошенное в землю зернышко  «возвращает» несколько зёрен.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o8.p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69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292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вот на поля выходят комбайны – корабли полей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zs-1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3" y="428604"/>
            <a:ext cx="822960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Путешествие кубанского зёрнышка</vt:lpstr>
      <vt:lpstr>Сначала зерно попадает в плодородную кубанскую почву</vt:lpstr>
      <vt:lpstr>Землю пашут, удобряют. Много лет назад землю обрабатывали вручную, при помощи лошади и плуга</vt:lpstr>
      <vt:lpstr>Со временем на поля пришла современная техника</vt:lpstr>
      <vt:lpstr>Тракторами вспахивают землю, перемешивая удобрения с землёй, боронуют – рыхлят землю , чтобы не было комков.</vt:lpstr>
      <vt:lpstr>Борона – это приспособление, которое рыхлит землю, чтобы проходили воздух, влага и тепло</vt:lpstr>
      <vt:lpstr>Брошенное в землю зернышко  «возвращает» несколько зёрен.</vt:lpstr>
      <vt:lpstr>Слайд 8</vt:lpstr>
      <vt:lpstr>И вот на поля выходят комбайны – корабли полей</vt:lpstr>
      <vt:lpstr>Слайд 10</vt:lpstr>
      <vt:lpstr>Хлеб убран с полей. Дальше зерно попадает в специальные зернохранилища</vt:lpstr>
      <vt:lpstr>На мельнице зерно превращается в белую пушистую муку</vt:lpstr>
      <vt:lpstr>И вот зернышко попадает на хлебзавод в тестомесильные машины, тестоделители, конвейерные печи </vt:lpstr>
      <vt:lpstr>Из теплых рук пекаря мы получаем рогалики, булочки и другие хлебобулочные изделия</vt:lpstr>
      <vt:lpstr>Слайд 15</vt:lpstr>
      <vt:lpstr>И вот хлеб на прилавке магазина. Выбирай на вкус!</vt:lpstr>
      <vt:lpstr>Следует помнить о том, что хлеб на нашем столе появляется благодаря нелёгкому  труду людей 120 профессий.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кубанского зёрнышка</dc:title>
  <dc:creator>qqq</dc:creator>
  <cp:lastModifiedBy>Группа №1</cp:lastModifiedBy>
  <cp:revision>23</cp:revision>
  <dcterms:created xsi:type="dcterms:W3CDTF">2016-11-27T09:38:33Z</dcterms:created>
  <dcterms:modified xsi:type="dcterms:W3CDTF">2021-04-21T17:07:41Z</dcterms:modified>
</cp:coreProperties>
</file>